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1" r:id="rId27"/>
    <p:sldId id="273" r:id="rId28"/>
    <p:sldId id="274" r:id="rId29"/>
    <p:sldId id="275" r:id="rId30"/>
    <p:sldId id="276" r:id="rId31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ubTitle"/>
          </p:nvPr>
        </p:nvSpPr>
        <p:spPr>
          <a:xfrm>
            <a:off x="713160" y="539640"/>
            <a:ext cx="77173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6120" y="1213200"/>
            <a:ext cx="46267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buNone/>
            </a:pPr>
            <a:r>
              <a:rPr lang="el-GR" sz="7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26" name="Google Shape;11;p2"/>
          <p:cNvGrpSpPr/>
          <p:nvPr/>
        </p:nvGrpSpPr>
        <p:grpSpPr>
          <a:xfrm>
            <a:off x="311400" y="3349440"/>
            <a:ext cx="803520" cy="2608920"/>
            <a:chOff x="311400" y="3349440"/>
            <a:chExt cx="803520" cy="2608920"/>
          </a:xfrm>
        </p:grpSpPr>
        <p:sp>
          <p:nvSpPr>
            <p:cNvPr id="2" name="Google Shape;12;p2"/>
            <p:cNvSpPr/>
            <p:nvPr/>
          </p:nvSpPr>
          <p:spPr>
            <a:xfrm>
              <a:off x="925560" y="377172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" name="Google Shape;13;p2"/>
            <p:cNvSpPr/>
            <p:nvPr/>
          </p:nvSpPr>
          <p:spPr>
            <a:xfrm>
              <a:off x="618480" y="4078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" name="Google Shape;14;p2"/>
            <p:cNvSpPr/>
            <p:nvPr/>
          </p:nvSpPr>
          <p:spPr>
            <a:xfrm>
              <a:off x="311400" y="3349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5" name="Google Shape;15;p2"/>
          <p:cNvGrpSpPr/>
          <p:nvPr/>
        </p:nvGrpSpPr>
        <p:grpSpPr>
          <a:xfrm>
            <a:off x="6303960" y="2609640"/>
            <a:ext cx="3460320" cy="3460320"/>
            <a:chOff x="6303960" y="2609640"/>
            <a:chExt cx="3460320" cy="3460320"/>
          </a:xfrm>
        </p:grpSpPr>
        <p:grpSp>
          <p:nvGrpSpPr>
            <p:cNvPr id="6" name="Google Shape;16;p2"/>
            <p:cNvGrpSpPr/>
            <p:nvPr/>
          </p:nvGrpSpPr>
          <p:grpSpPr>
            <a:xfrm>
              <a:off x="6303960" y="2609640"/>
              <a:ext cx="3460320" cy="3460320"/>
              <a:chOff x="6303960" y="2609640"/>
              <a:chExt cx="3460320" cy="3460320"/>
            </a:xfrm>
          </p:grpSpPr>
          <p:sp>
            <p:nvSpPr>
              <p:cNvPr id="7" name="Google Shape;17;p2"/>
              <p:cNvSpPr/>
              <p:nvPr/>
            </p:nvSpPr>
            <p:spPr>
              <a:xfrm rot="13500000" flipV="1">
                <a:off x="7567560" y="2351520"/>
                <a:ext cx="906840" cy="3950280"/>
              </a:xfrm>
              <a:custGeom>
                <a:avLst/>
                <a:gdLst>
                  <a:gd name="textAreaLeft" fmla="*/ 0 w 906840"/>
                  <a:gd name="textAreaRight" fmla="*/ 907200 w 906840"/>
                  <a:gd name="textAreaTop" fmla="*/ -360 h 3950280"/>
                  <a:gd name="textAreaBottom" fmla="*/ 3950280 h 3950280"/>
                </a:gdLst>
                <a:ahLst/>
                <a:cxnLst/>
                <a:rect l="textAreaLeft" t="textAreaTop" r="textAreaRight" b="textAreaBottom"/>
                <a:pathLst>
                  <a:path w="30993" h="134984">
                    <a:moveTo>
                      <a:pt x="29058" y="0"/>
                    </a:moveTo>
                    <a:cubicBezTo>
                      <a:pt x="28728" y="0"/>
                      <a:pt x="28392" y="245"/>
                      <a:pt x="28444" y="664"/>
                    </a:cubicBezTo>
                    <a:cubicBezTo>
                      <a:pt x="28476" y="790"/>
                      <a:pt x="29640" y="10229"/>
                      <a:pt x="14600" y="17592"/>
                    </a:cubicBezTo>
                    <a:cubicBezTo>
                      <a:pt x="1196" y="24136"/>
                      <a:pt x="1" y="31845"/>
                      <a:pt x="32" y="34048"/>
                    </a:cubicBezTo>
                    <a:cubicBezTo>
                      <a:pt x="95" y="36250"/>
                      <a:pt x="1196" y="43927"/>
                      <a:pt x="14600" y="50503"/>
                    </a:cubicBezTo>
                    <a:cubicBezTo>
                      <a:pt x="29640" y="57866"/>
                      <a:pt x="28444" y="67305"/>
                      <a:pt x="28444" y="67399"/>
                    </a:cubicBezTo>
                    <a:cubicBezTo>
                      <a:pt x="28444" y="67399"/>
                      <a:pt x="28444" y="67431"/>
                      <a:pt x="28444" y="67462"/>
                    </a:cubicBezTo>
                    <a:lnTo>
                      <a:pt x="28444" y="67525"/>
                    </a:lnTo>
                    <a:cubicBezTo>
                      <a:pt x="28444" y="67557"/>
                      <a:pt x="28444" y="67588"/>
                      <a:pt x="28444" y="67620"/>
                    </a:cubicBezTo>
                    <a:cubicBezTo>
                      <a:pt x="28476" y="67714"/>
                      <a:pt x="29640" y="77153"/>
                      <a:pt x="14600" y="84516"/>
                    </a:cubicBezTo>
                    <a:cubicBezTo>
                      <a:pt x="1196" y="91060"/>
                      <a:pt x="1" y="98769"/>
                      <a:pt x="32" y="100971"/>
                    </a:cubicBezTo>
                    <a:cubicBezTo>
                      <a:pt x="95" y="103174"/>
                      <a:pt x="1196" y="110851"/>
                      <a:pt x="14600" y="117427"/>
                    </a:cubicBezTo>
                    <a:cubicBezTo>
                      <a:pt x="29640" y="124758"/>
                      <a:pt x="28444" y="134197"/>
                      <a:pt x="28444" y="134292"/>
                    </a:cubicBezTo>
                    <a:cubicBezTo>
                      <a:pt x="28413" y="134638"/>
                      <a:pt x="28633" y="134921"/>
                      <a:pt x="28948" y="134984"/>
                    </a:cubicBezTo>
                    <a:lnTo>
                      <a:pt x="29042" y="134984"/>
                    </a:lnTo>
                    <a:cubicBezTo>
                      <a:pt x="29357" y="134984"/>
                      <a:pt x="29608" y="134764"/>
                      <a:pt x="29640" y="134449"/>
                    </a:cubicBezTo>
                    <a:cubicBezTo>
                      <a:pt x="29703" y="134040"/>
                      <a:pt x="30993" y="124097"/>
                      <a:pt x="15135" y="116326"/>
                    </a:cubicBezTo>
                    <a:cubicBezTo>
                      <a:pt x="2329" y="110065"/>
                      <a:pt x="1228" y="102985"/>
                      <a:pt x="1259" y="100940"/>
                    </a:cubicBezTo>
                    <a:cubicBezTo>
                      <a:pt x="1259" y="98926"/>
                      <a:pt x="2329" y="91815"/>
                      <a:pt x="15135" y="85554"/>
                    </a:cubicBezTo>
                    <a:cubicBezTo>
                      <a:pt x="30552" y="78003"/>
                      <a:pt x="29766" y="68406"/>
                      <a:pt x="29640" y="67494"/>
                    </a:cubicBezTo>
                    <a:cubicBezTo>
                      <a:pt x="29766" y="66550"/>
                      <a:pt x="30552" y="56953"/>
                      <a:pt x="15135" y="49433"/>
                    </a:cubicBezTo>
                    <a:cubicBezTo>
                      <a:pt x="2329" y="43141"/>
                      <a:pt x="1228" y="36061"/>
                      <a:pt x="1259" y="34048"/>
                    </a:cubicBezTo>
                    <a:cubicBezTo>
                      <a:pt x="1259" y="32002"/>
                      <a:pt x="2329" y="24892"/>
                      <a:pt x="15135" y="18630"/>
                    </a:cubicBezTo>
                    <a:cubicBezTo>
                      <a:pt x="30993" y="10859"/>
                      <a:pt x="29703" y="916"/>
                      <a:pt x="29640" y="507"/>
                    </a:cubicBezTo>
                    <a:cubicBezTo>
                      <a:pt x="29584" y="157"/>
                      <a:pt x="29323" y="0"/>
                      <a:pt x="29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" name="Google Shape;18;p2"/>
              <p:cNvSpPr/>
              <p:nvPr/>
            </p:nvSpPr>
            <p:spPr>
              <a:xfrm rot="13500000" flipV="1">
                <a:off x="6843960" y="5209560"/>
                <a:ext cx="602640" cy="34200"/>
              </a:xfrm>
              <a:custGeom>
                <a:avLst/>
                <a:gdLst>
                  <a:gd name="textAreaLeft" fmla="*/ 0 w 602640"/>
                  <a:gd name="textAreaRight" fmla="*/ 603000 w 602640"/>
                  <a:gd name="textAreaTop" fmla="*/ -360 h 34200"/>
                  <a:gd name="textAreaBottom" fmla="*/ 34200 h 3420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1"/>
                    </a:moveTo>
                    <a:cubicBezTo>
                      <a:pt x="1" y="1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" name="Google Shape;19;p2"/>
              <p:cNvSpPr/>
              <p:nvPr/>
            </p:nvSpPr>
            <p:spPr>
              <a:xfrm rot="13500000" flipV="1">
                <a:off x="6554160" y="5499360"/>
                <a:ext cx="602640" cy="34200"/>
              </a:xfrm>
              <a:custGeom>
                <a:avLst/>
                <a:gdLst>
                  <a:gd name="textAreaLeft" fmla="*/ 0 w 602640"/>
                  <a:gd name="textAreaRight" fmla="*/ 603000 w 602640"/>
                  <a:gd name="textAreaTop" fmla="*/ -360 h 34200"/>
                  <a:gd name="textAreaBottom" fmla="*/ 34200 h 34200"/>
                </a:gdLst>
                <a:ahLst/>
                <a:cxnLst/>
                <a:rect l="textAreaLeft" t="textAreaTop" r="textAreaRight" b="textAreaBottom"/>
                <a:pathLst>
                  <a:path w="20610" h="1196">
                    <a:moveTo>
                      <a:pt x="787" y="0"/>
                    </a:moveTo>
                    <a:cubicBezTo>
                      <a:pt x="1" y="0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0"/>
                      <a:pt x="19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" name="Google Shape;20;p2"/>
              <p:cNvSpPr/>
              <p:nvPr/>
            </p:nvSpPr>
            <p:spPr>
              <a:xfrm rot="13500000" flipV="1">
                <a:off x="6846840" y="5096520"/>
                <a:ext cx="825840" cy="33840"/>
              </a:xfrm>
              <a:custGeom>
                <a:avLst/>
                <a:gdLst>
                  <a:gd name="textAreaLeft" fmla="*/ 0 w 825840"/>
                  <a:gd name="textAreaRight" fmla="*/ 826200 w 825840"/>
                  <a:gd name="textAreaTop" fmla="*/ 360 h 33840"/>
                  <a:gd name="textAreaBottom" fmla="*/ 34560 h 33840"/>
                </a:gdLst>
                <a:ahLst/>
                <a:cxnLst/>
                <a:rect l="textAreaLeft" t="textAreaTop" r="textAreaRight" b="textAreaBottom"/>
                <a:pathLst>
                  <a:path w="28224" h="1165">
                    <a:moveTo>
                      <a:pt x="787" y="1"/>
                    </a:moveTo>
                    <a:cubicBezTo>
                      <a:pt x="0" y="1"/>
                      <a:pt x="0" y="1165"/>
                      <a:pt x="787" y="1165"/>
                    </a:cubicBezTo>
                    <a:lnTo>
                      <a:pt x="27437" y="1165"/>
                    </a:lnTo>
                    <a:cubicBezTo>
                      <a:pt x="28223" y="1165"/>
                      <a:pt x="28223" y="1"/>
                      <a:pt x="27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" name="Google Shape;21;p2"/>
              <p:cNvSpPr/>
              <p:nvPr/>
            </p:nvSpPr>
            <p:spPr>
              <a:xfrm rot="13500000" flipV="1">
                <a:off x="6941880" y="4982760"/>
                <a:ext cx="865440" cy="34560"/>
              </a:xfrm>
              <a:custGeom>
                <a:avLst/>
                <a:gdLst>
                  <a:gd name="textAreaLeft" fmla="*/ 0 w 865440"/>
                  <a:gd name="textAreaRight" fmla="*/ 865800 w 865440"/>
                  <a:gd name="textAreaTop" fmla="*/ 360 h 34560"/>
                  <a:gd name="textAreaBottom" fmla="*/ 35280 h 34560"/>
                </a:gdLst>
                <a:ahLst/>
                <a:cxnLst/>
                <a:rect l="textAreaLeft" t="textAreaTop" r="textAreaRight" b="textAreaBottom"/>
                <a:pathLst>
                  <a:path w="29577" h="1197">
                    <a:moveTo>
                      <a:pt x="787" y="1"/>
                    </a:moveTo>
                    <a:cubicBezTo>
                      <a:pt x="1" y="1"/>
                      <a:pt x="1" y="1197"/>
                      <a:pt x="787" y="1197"/>
                    </a:cubicBezTo>
                    <a:lnTo>
                      <a:pt x="28790" y="1197"/>
                    </a:lnTo>
                    <a:cubicBezTo>
                      <a:pt x="29577" y="1197"/>
                      <a:pt x="29577" y="1"/>
                      <a:pt x="28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" name="Google Shape;22;p2"/>
              <p:cNvSpPr/>
              <p:nvPr/>
            </p:nvSpPr>
            <p:spPr>
              <a:xfrm rot="13500000" flipV="1">
                <a:off x="7129080" y="4868280"/>
                <a:ext cx="718920" cy="33840"/>
              </a:xfrm>
              <a:custGeom>
                <a:avLst/>
                <a:gdLst>
                  <a:gd name="textAreaLeft" fmla="*/ 0 w 718920"/>
                  <a:gd name="textAreaRight" fmla="*/ 719280 w 718920"/>
                  <a:gd name="textAreaTop" fmla="*/ 360 h 33840"/>
                  <a:gd name="textAreaBottom" fmla="*/ 34560 h 33840"/>
                </a:gdLst>
                <a:ahLst/>
                <a:cxnLst/>
                <a:rect l="textAreaLeft" t="textAreaTop" r="textAreaRight" b="textAreaBottom"/>
                <a:pathLst>
                  <a:path w="24575" h="1165">
                    <a:moveTo>
                      <a:pt x="788" y="1"/>
                    </a:moveTo>
                    <a:cubicBezTo>
                      <a:pt x="1" y="1"/>
                      <a:pt x="1" y="1165"/>
                      <a:pt x="788" y="1165"/>
                    </a:cubicBezTo>
                    <a:lnTo>
                      <a:pt x="23788" y="1165"/>
                    </a:lnTo>
                    <a:cubicBezTo>
                      <a:pt x="24574" y="1165"/>
                      <a:pt x="24574" y="1"/>
                      <a:pt x="23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" name="Google Shape;23;p2"/>
              <p:cNvSpPr/>
              <p:nvPr/>
            </p:nvSpPr>
            <p:spPr>
              <a:xfrm rot="13500000" flipV="1">
                <a:off x="8236080" y="3817800"/>
                <a:ext cx="602640" cy="33840"/>
              </a:xfrm>
              <a:custGeom>
                <a:avLst/>
                <a:gdLst>
                  <a:gd name="textAreaLeft" fmla="*/ 0 w 602640"/>
                  <a:gd name="textAreaRight" fmla="*/ 603000 w 602640"/>
                  <a:gd name="textAreaTop" fmla="*/ 360 h 33840"/>
                  <a:gd name="textAreaBottom" fmla="*/ 34560 h 33840"/>
                </a:gdLst>
                <a:ahLst/>
                <a:cxnLst/>
                <a:rect l="textAreaLeft" t="textAreaTop" r="textAreaRight" b="textAreaBottom"/>
                <a:pathLst>
                  <a:path w="20610" h="1165">
                    <a:moveTo>
                      <a:pt x="787" y="1"/>
                    </a:moveTo>
                    <a:cubicBezTo>
                      <a:pt x="1" y="1"/>
                      <a:pt x="1" y="1165"/>
                      <a:pt x="787" y="1165"/>
                    </a:cubicBezTo>
                    <a:lnTo>
                      <a:pt x="19854" y="1165"/>
                    </a:lnTo>
                    <a:cubicBezTo>
                      <a:pt x="20609" y="1165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4" name="Google Shape;24;p2"/>
              <p:cNvSpPr/>
              <p:nvPr/>
            </p:nvSpPr>
            <p:spPr>
              <a:xfrm rot="13500000" flipV="1">
                <a:off x="8896320" y="3157200"/>
                <a:ext cx="602640" cy="34200"/>
              </a:xfrm>
              <a:custGeom>
                <a:avLst/>
                <a:gdLst>
                  <a:gd name="textAreaLeft" fmla="*/ 0 w 602640"/>
                  <a:gd name="textAreaRight" fmla="*/ 603000 w 602640"/>
                  <a:gd name="textAreaTop" fmla="*/ -360 h 34200"/>
                  <a:gd name="textAreaBottom" fmla="*/ 34200 h 3420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0"/>
                    </a:moveTo>
                    <a:cubicBezTo>
                      <a:pt x="1" y="0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0"/>
                      <a:pt x="19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5" name="Google Shape;25;p2"/>
              <p:cNvSpPr/>
              <p:nvPr/>
            </p:nvSpPr>
            <p:spPr>
              <a:xfrm rot="13500000" flipV="1">
                <a:off x="8239680" y="3704040"/>
                <a:ext cx="825840" cy="34560"/>
              </a:xfrm>
              <a:custGeom>
                <a:avLst/>
                <a:gdLst>
                  <a:gd name="textAreaLeft" fmla="*/ 0 w 825840"/>
                  <a:gd name="textAreaRight" fmla="*/ 826200 w 825840"/>
                  <a:gd name="textAreaTop" fmla="*/ 360 h 34560"/>
                  <a:gd name="textAreaBottom" fmla="*/ 35280 h 34560"/>
                </a:gdLst>
                <a:ahLst/>
                <a:cxnLst/>
                <a:rect l="textAreaLeft" t="textAreaTop" r="textAreaRight" b="textAreaBottom"/>
                <a:pathLst>
                  <a:path w="28224" h="1196">
                    <a:moveTo>
                      <a:pt x="787" y="0"/>
                    </a:moveTo>
                    <a:cubicBezTo>
                      <a:pt x="0" y="0"/>
                      <a:pt x="0" y="1196"/>
                      <a:pt x="787" y="1196"/>
                    </a:cubicBezTo>
                    <a:lnTo>
                      <a:pt x="27437" y="1196"/>
                    </a:lnTo>
                    <a:cubicBezTo>
                      <a:pt x="28223" y="1196"/>
                      <a:pt x="28223" y="0"/>
                      <a:pt x="27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6" name="Google Shape;26;p2"/>
              <p:cNvSpPr/>
              <p:nvPr/>
            </p:nvSpPr>
            <p:spPr>
              <a:xfrm rot="13500000" flipV="1">
                <a:off x="8897760" y="3045600"/>
                <a:ext cx="825840" cy="33840"/>
              </a:xfrm>
              <a:custGeom>
                <a:avLst/>
                <a:gdLst>
                  <a:gd name="textAreaLeft" fmla="*/ 0 w 825840"/>
                  <a:gd name="textAreaRight" fmla="*/ 826200 w 825840"/>
                  <a:gd name="textAreaTop" fmla="*/ 360 h 33840"/>
                  <a:gd name="textAreaBottom" fmla="*/ 34560 h 33840"/>
                </a:gdLst>
                <a:ahLst/>
                <a:cxnLst/>
                <a:rect l="textAreaLeft" t="textAreaTop" r="textAreaRight" b="textAreaBottom"/>
                <a:pathLst>
                  <a:path w="28224" h="1165">
                    <a:moveTo>
                      <a:pt x="787" y="0"/>
                    </a:moveTo>
                    <a:cubicBezTo>
                      <a:pt x="0" y="0"/>
                      <a:pt x="0" y="1164"/>
                      <a:pt x="787" y="1164"/>
                    </a:cubicBezTo>
                    <a:lnTo>
                      <a:pt x="27437" y="1164"/>
                    </a:lnTo>
                    <a:cubicBezTo>
                      <a:pt x="28223" y="1164"/>
                      <a:pt x="28223" y="0"/>
                      <a:pt x="27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7" name="Google Shape;27;p2"/>
              <p:cNvSpPr/>
              <p:nvPr/>
            </p:nvSpPr>
            <p:spPr>
              <a:xfrm rot="13500000" flipV="1">
                <a:off x="8334000" y="3590280"/>
                <a:ext cx="865440" cy="33840"/>
              </a:xfrm>
              <a:custGeom>
                <a:avLst/>
                <a:gdLst>
                  <a:gd name="textAreaLeft" fmla="*/ 0 w 865440"/>
                  <a:gd name="textAreaRight" fmla="*/ 865800 w 865440"/>
                  <a:gd name="textAreaTop" fmla="*/ 360 h 33840"/>
                  <a:gd name="textAreaBottom" fmla="*/ 34560 h 33840"/>
                </a:gdLst>
                <a:ahLst/>
                <a:cxnLst/>
                <a:rect l="textAreaLeft" t="textAreaTop" r="textAreaRight" b="textAreaBottom"/>
                <a:pathLst>
                  <a:path w="29577" h="1166">
                    <a:moveTo>
                      <a:pt x="787" y="1"/>
                    </a:moveTo>
                    <a:cubicBezTo>
                      <a:pt x="1" y="1"/>
                      <a:pt x="1" y="1165"/>
                      <a:pt x="787" y="1165"/>
                    </a:cubicBezTo>
                    <a:lnTo>
                      <a:pt x="28790" y="1165"/>
                    </a:lnTo>
                    <a:cubicBezTo>
                      <a:pt x="29577" y="1165"/>
                      <a:pt x="29577" y="1"/>
                      <a:pt x="28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8" name="Google Shape;28;p2"/>
              <p:cNvSpPr/>
              <p:nvPr/>
            </p:nvSpPr>
            <p:spPr>
              <a:xfrm rot="13500000" flipV="1">
                <a:off x="8539200" y="3481920"/>
                <a:ext cx="698400" cy="34200"/>
              </a:xfrm>
              <a:custGeom>
                <a:avLst/>
                <a:gdLst>
                  <a:gd name="textAreaLeft" fmla="*/ 0 w 698400"/>
                  <a:gd name="textAreaRight" fmla="*/ 698760 w 698400"/>
                  <a:gd name="textAreaTop" fmla="*/ -360 h 34200"/>
                  <a:gd name="textAreaBottom" fmla="*/ 34200 h 34200"/>
                </a:gdLst>
                <a:ahLst/>
                <a:cxnLst/>
                <a:rect l="textAreaLeft" t="textAreaTop" r="textAreaRight" b="textAreaBottom"/>
                <a:pathLst>
                  <a:path w="23883" h="1196">
                    <a:moveTo>
                      <a:pt x="788" y="0"/>
                    </a:moveTo>
                    <a:cubicBezTo>
                      <a:pt x="1" y="0"/>
                      <a:pt x="1" y="1196"/>
                      <a:pt x="788" y="1196"/>
                    </a:cubicBezTo>
                    <a:lnTo>
                      <a:pt x="23882" y="1196"/>
                    </a:lnTo>
                    <a:cubicBezTo>
                      <a:pt x="23536" y="787"/>
                      <a:pt x="23253" y="409"/>
                      <a:pt x="22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" name="Google Shape;29;p2"/>
              <p:cNvSpPr/>
              <p:nvPr/>
            </p:nvSpPr>
            <p:spPr>
              <a:xfrm rot="13500000" flipV="1">
                <a:off x="7514640" y="4538880"/>
                <a:ext cx="602640" cy="34200"/>
              </a:xfrm>
              <a:custGeom>
                <a:avLst/>
                <a:gdLst>
                  <a:gd name="textAreaLeft" fmla="*/ 0 w 602640"/>
                  <a:gd name="textAreaRight" fmla="*/ 603000 w 602640"/>
                  <a:gd name="textAreaTop" fmla="*/ -360 h 34200"/>
                  <a:gd name="textAreaBottom" fmla="*/ 34200 h 3420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1"/>
                    </a:moveTo>
                    <a:cubicBezTo>
                      <a:pt x="1" y="1"/>
                      <a:pt x="1" y="1197"/>
                      <a:pt x="787" y="1197"/>
                    </a:cubicBezTo>
                    <a:lnTo>
                      <a:pt x="19854" y="1197"/>
                    </a:lnTo>
                    <a:cubicBezTo>
                      <a:pt x="20609" y="1197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" name="Google Shape;30;p2"/>
              <p:cNvSpPr/>
              <p:nvPr/>
            </p:nvSpPr>
            <p:spPr>
              <a:xfrm rot="13500000" flipV="1">
                <a:off x="7517520" y="4426200"/>
                <a:ext cx="825840" cy="34560"/>
              </a:xfrm>
              <a:custGeom>
                <a:avLst/>
                <a:gdLst>
                  <a:gd name="textAreaLeft" fmla="*/ 0 w 825840"/>
                  <a:gd name="textAreaRight" fmla="*/ 826200 w 825840"/>
                  <a:gd name="textAreaTop" fmla="*/ 360 h 34560"/>
                  <a:gd name="textAreaBottom" fmla="*/ 35280 h 34560"/>
                </a:gdLst>
                <a:ahLst/>
                <a:cxnLst/>
                <a:rect l="textAreaLeft" t="textAreaTop" r="textAreaRight" b="textAreaBottom"/>
                <a:pathLst>
                  <a:path w="28224" h="1197">
                    <a:moveTo>
                      <a:pt x="787" y="1"/>
                    </a:moveTo>
                    <a:cubicBezTo>
                      <a:pt x="0" y="1"/>
                      <a:pt x="0" y="1196"/>
                      <a:pt x="787" y="1196"/>
                    </a:cubicBezTo>
                    <a:lnTo>
                      <a:pt x="27437" y="1196"/>
                    </a:lnTo>
                    <a:cubicBezTo>
                      <a:pt x="28223" y="1196"/>
                      <a:pt x="28223" y="1"/>
                      <a:pt x="27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1" name="Google Shape;31;p2"/>
              <p:cNvSpPr/>
              <p:nvPr/>
            </p:nvSpPr>
            <p:spPr>
              <a:xfrm rot="13500000" flipV="1">
                <a:off x="7840080" y="4156920"/>
                <a:ext cx="718920" cy="33840"/>
              </a:xfrm>
              <a:custGeom>
                <a:avLst/>
                <a:gdLst>
                  <a:gd name="textAreaLeft" fmla="*/ 0 w 718920"/>
                  <a:gd name="textAreaRight" fmla="*/ 719280 w 718920"/>
                  <a:gd name="textAreaTop" fmla="*/ 360 h 33840"/>
                  <a:gd name="textAreaBottom" fmla="*/ 34560 h 33840"/>
                </a:gdLst>
                <a:ahLst/>
                <a:cxnLst/>
                <a:rect l="textAreaLeft" t="textAreaTop" r="textAreaRight" b="textAreaBottom"/>
                <a:pathLst>
                  <a:path w="24575" h="1165">
                    <a:moveTo>
                      <a:pt x="788" y="0"/>
                    </a:moveTo>
                    <a:cubicBezTo>
                      <a:pt x="1" y="0"/>
                      <a:pt x="1" y="1164"/>
                      <a:pt x="788" y="1164"/>
                    </a:cubicBezTo>
                    <a:lnTo>
                      <a:pt x="23788" y="1164"/>
                    </a:lnTo>
                    <a:cubicBezTo>
                      <a:pt x="24574" y="1164"/>
                      <a:pt x="24574" y="0"/>
                      <a:pt x="23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2" name="Google Shape;32;p2"/>
              <p:cNvSpPr/>
              <p:nvPr/>
            </p:nvSpPr>
            <p:spPr>
              <a:xfrm rot="13500000" flipV="1">
                <a:off x="7594200" y="2377800"/>
                <a:ext cx="905760" cy="3950280"/>
              </a:xfrm>
              <a:custGeom>
                <a:avLst/>
                <a:gdLst>
                  <a:gd name="textAreaLeft" fmla="*/ 0 w 905760"/>
                  <a:gd name="textAreaRight" fmla="*/ 906120 w 905760"/>
                  <a:gd name="textAreaTop" fmla="*/ -360 h 3950280"/>
                  <a:gd name="textAreaBottom" fmla="*/ 3950280 h 3950280"/>
                </a:gdLst>
                <a:ahLst/>
                <a:cxnLst/>
                <a:rect l="textAreaLeft" t="textAreaTop" r="textAreaRight" b="textAreaBottom"/>
                <a:pathLst>
                  <a:path w="30961" h="134981">
                    <a:moveTo>
                      <a:pt x="1926" y="0"/>
                    </a:moveTo>
                    <a:cubicBezTo>
                      <a:pt x="1666" y="0"/>
                      <a:pt x="1409" y="157"/>
                      <a:pt x="1353" y="504"/>
                    </a:cubicBezTo>
                    <a:cubicBezTo>
                      <a:pt x="1322" y="944"/>
                      <a:pt x="0" y="10887"/>
                      <a:pt x="15858" y="18627"/>
                    </a:cubicBezTo>
                    <a:cubicBezTo>
                      <a:pt x="28664" y="24920"/>
                      <a:pt x="29765" y="31999"/>
                      <a:pt x="29734" y="34013"/>
                    </a:cubicBezTo>
                    <a:cubicBezTo>
                      <a:pt x="29702" y="36058"/>
                      <a:pt x="28664" y="43169"/>
                      <a:pt x="15858" y="49430"/>
                    </a:cubicBezTo>
                    <a:cubicBezTo>
                      <a:pt x="441" y="56982"/>
                      <a:pt x="1227" y="66578"/>
                      <a:pt x="1353" y="67491"/>
                    </a:cubicBezTo>
                    <a:cubicBezTo>
                      <a:pt x="1227" y="68403"/>
                      <a:pt x="441" y="78000"/>
                      <a:pt x="15858" y="85551"/>
                    </a:cubicBezTo>
                    <a:cubicBezTo>
                      <a:pt x="28664" y="91812"/>
                      <a:pt x="29765" y="98923"/>
                      <a:pt x="29734" y="100937"/>
                    </a:cubicBezTo>
                    <a:cubicBezTo>
                      <a:pt x="29702" y="102982"/>
                      <a:pt x="28664" y="110062"/>
                      <a:pt x="15858" y="116354"/>
                    </a:cubicBezTo>
                    <a:cubicBezTo>
                      <a:pt x="0" y="124094"/>
                      <a:pt x="1322" y="134037"/>
                      <a:pt x="1353" y="134478"/>
                    </a:cubicBezTo>
                    <a:cubicBezTo>
                      <a:pt x="1385" y="134761"/>
                      <a:pt x="1636" y="134981"/>
                      <a:pt x="1951" y="134981"/>
                    </a:cubicBezTo>
                    <a:lnTo>
                      <a:pt x="2045" y="134981"/>
                    </a:lnTo>
                    <a:cubicBezTo>
                      <a:pt x="2360" y="134950"/>
                      <a:pt x="2580" y="134635"/>
                      <a:pt x="2517" y="134320"/>
                    </a:cubicBezTo>
                    <a:cubicBezTo>
                      <a:pt x="2517" y="134226"/>
                      <a:pt x="1353" y="124787"/>
                      <a:pt x="16393" y="117424"/>
                    </a:cubicBezTo>
                    <a:cubicBezTo>
                      <a:pt x="29797" y="110880"/>
                      <a:pt x="30961" y="103171"/>
                      <a:pt x="30929" y="100968"/>
                    </a:cubicBezTo>
                    <a:cubicBezTo>
                      <a:pt x="30898" y="98766"/>
                      <a:pt x="29797" y="91089"/>
                      <a:pt x="16393" y="84544"/>
                    </a:cubicBezTo>
                    <a:cubicBezTo>
                      <a:pt x="1353" y="77182"/>
                      <a:pt x="2517" y="67742"/>
                      <a:pt x="2517" y="67648"/>
                    </a:cubicBezTo>
                    <a:cubicBezTo>
                      <a:pt x="2517" y="67617"/>
                      <a:pt x="2517" y="67585"/>
                      <a:pt x="2517" y="67554"/>
                    </a:cubicBezTo>
                    <a:lnTo>
                      <a:pt x="2517" y="67491"/>
                    </a:lnTo>
                    <a:cubicBezTo>
                      <a:pt x="2517" y="67459"/>
                      <a:pt x="2517" y="67428"/>
                      <a:pt x="2517" y="67396"/>
                    </a:cubicBezTo>
                    <a:cubicBezTo>
                      <a:pt x="2517" y="67302"/>
                      <a:pt x="1353" y="57863"/>
                      <a:pt x="16393" y="50500"/>
                    </a:cubicBezTo>
                    <a:cubicBezTo>
                      <a:pt x="29797" y="43924"/>
                      <a:pt x="30961" y="36247"/>
                      <a:pt x="30929" y="34045"/>
                    </a:cubicBezTo>
                    <a:cubicBezTo>
                      <a:pt x="30898" y="31842"/>
                      <a:pt x="29797" y="24165"/>
                      <a:pt x="16393" y="17589"/>
                    </a:cubicBezTo>
                    <a:cubicBezTo>
                      <a:pt x="1353" y="10226"/>
                      <a:pt x="2517" y="787"/>
                      <a:pt x="2517" y="693"/>
                    </a:cubicBezTo>
                    <a:cubicBezTo>
                      <a:pt x="2588" y="253"/>
                      <a:pt x="2255" y="0"/>
                      <a:pt x="1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  <p:sp>
          <p:nvSpPr>
            <p:cNvPr id="23" name="Google Shape;33;p2"/>
            <p:cNvSpPr/>
            <p:nvPr/>
          </p:nvSpPr>
          <p:spPr>
            <a:xfrm rot="2700000" flipH="1">
              <a:off x="7652160" y="4295880"/>
              <a:ext cx="825840" cy="34560"/>
            </a:xfrm>
            <a:custGeom>
              <a:avLst/>
              <a:gdLst>
                <a:gd name="textAreaLeft" fmla="*/ 360 w 825840"/>
                <a:gd name="textAreaRight" fmla="*/ 826560 w 825840"/>
                <a:gd name="textAreaTop" fmla="*/ 0 h 34560"/>
                <a:gd name="textAreaBottom" fmla="*/ 34920 h 34560"/>
              </a:gdLst>
              <a:ahLst/>
              <a:cxnLst/>
              <a:rect l="textAreaLeft" t="textAreaTop" r="textAreaRight" b="textAreaBottom"/>
              <a:pathLst>
                <a:path w="28224" h="1197">
                  <a:moveTo>
                    <a:pt x="787" y="1"/>
                  </a:moveTo>
                  <a:cubicBezTo>
                    <a:pt x="0" y="1"/>
                    <a:pt x="0" y="1196"/>
                    <a:pt x="787" y="1196"/>
                  </a:cubicBezTo>
                  <a:lnTo>
                    <a:pt x="27437" y="1196"/>
                  </a:lnTo>
                  <a:cubicBezTo>
                    <a:pt x="28223" y="1196"/>
                    <a:pt x="28223" y="1"/>
                    <a:pt x="274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28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115;p13"/>
          <p:cNvGrpSpPr/>
          <p:nvPr/>
        </p:nvGrpSpPr>
        <p:grpSpPr>
          <a:xfrm>
            <a:off x="311400" y="3349440"/>
            <a:ext cx="803520" cy="2608920"/>
            <a:chOff x="311400" y="3349440"/>
            <a:chExt cx="803520" cy="2608920"/>
          </a:xfrm>
        </p:grpSpPr>
        <p:sp>
          <p:nvSpPr>
            <p:cNvPr id="431" name="Google Shape;116;p13"/>
            <p:cNvSpPr/>
            <p:nvPr/>
          </p:nvSpPr>
          <p:spPr>
            <a:xfrm flipV="1">
              <a:off x="925560" y="36558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32" name="Google Shape;117;p13"/>
            <p:cNvSpPr/>
            <p:nvPr/>
          </p:nvSpPr>
          <p:spPr>
            <a:xfrm flipV="1">
              <a:off x="618480" y="3349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33" name="Google Shape;118;p13"/>
            <p:cNvSpPr/>
            <p:nvPr/>
          </p:nvSpPr>
          <p:spPr>
            <a:xfrm flipV="1">
              <a:off x="311400" y="4078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434" name="Google Shape;119;p13"/>
          <p:cNvGrpSpPr/>
          <p:nvPr/>
        </p:nvGrpSpPr>
        <p:grpSpPr>
          <a:xfrm>
            <a:off x="3668760" y="-2351160"/>
            <a:ext cx="2030400" cy="8498520"/>
            <a:chOff x="3668760" y="-2351160"/>
            <a:chExt cx="2030400" cy="8498520"/>
          </a:xfrm>
        </p:grpSpPr>
        <p:grpSp>
          <p:nvGrpSpPr>
            <p:cNvPr id="435" name="Google Shape;120;p13"/>
            <p:cNvGrpSpPr/>
            <p:nvPr/>
          </p:nvGrpSpPr>
          <p:grpSpPr>
            <a:xfrm>
              <a:off x="3668760" y="-2351160"/>
              <a:ext cx="2030400" cy="8498520"/>
              <a:chOff x="3668760" y="-2351160"/>
              <a:chExt cx="2030400" cy="8498520"/>
            </a:xfrm>
          </p:grpSpPr>
          <p:sp>
            <p:nvSpPr>
              <p:cNvPr id="436" name="Google Shape;121;p13"/>
              <p:cNvSpPr/>
              <p:nvPr/>
            </p:nvSpPr>
            <p:spPr>
              <a:xfrm flipH="1">
                <a:off x="3668400" y="-2351160"/>
                <a:ext cx="1950840" cy="8498520"/>
              </a:xfrm>
              <a:custGeom>
                <a:avLst/>
                <a:gdLst>
                  <a:gd name="textAreaLeft" fmla="*/ -360 w 1950840"/>
                  <a:gd name="textAreaRight" fmla="*/ 1950840 w 1950840"/>
                  <a:gd name="textAreaTop" fmla="*/ 0 h 8498520"/>
                  <a:gd name="textAreaBottom" fmla="*/ 8498880 h 8498520"/>
                </a:gdLst>
                <a:ahLst/>
                <a:cxnLst/>
                <a:rect l="textAreaLeft" t="textAreaTop" r="textAreaRight" b="textAreaBottom"/>
                <a:pathLst>
                  <a:path w="30993" h="134984">
                    <a:moveTo>
                      <a:pt x="29058" y="0"/>
                    </a:moveTo>
                    <a:cubicBezTo>
                      <a:pt x="28728" y="0"/>
                      <a:pt x="28392" y="245"/>
                      <a:pt x="28444" y="664"/>
                    </a:cubicBezTo>
                    <a:cubicBezTo>
                      <a:pt x="28476" y="790"/>
                      <a:pt x="29640" y="10229"/>
                      <a:pt x="14600" y="17592"/>
                    </a:cubicBezTo>
                    <a:cubicBezTo>
                      <a:pt x="1196" y="24136"/>
                      <a:pt x="1" y="31845"/>
                      <a:pt x="32" y="34048"/>
                    </a:cubicBezTo>
                    <a:cubicBezTo>
                      <a:pt x="95" y="36250"/>
                      <a:pt x="1196" y="43927"/>
                      <a:pt x="14600" y="50503"/>
                    </a:cubicBezTo>
                    <a:cubicBezTo>
                      <a:pt x="29640" y="57866"/>
                      <a:pt x="28444" y="67305"/>
                      <a:pt x="28444" y="67399"/>
                    </a:cubicBezTo>
                    <a:cubicBezTo>
                      <a:pt x="28444" y="67399"/>
                      <a:pt x="28444" y="67431"/>
                      <a:pt x="28444" y="67462"/>
                    </a:cubicBezTo>
                    <a:lnTo>
                      <a:pt x="28444" y="67525"/>
                    </a:lnTo>
                    <a:cubicBezTo>
                      <a:pt x="28444" y="67557"/>
                      <a:pt x="28444" y="67588"/>
                      <a:pt x="28444" y="67620"/>
                    </a:cubicBezTo>
                    <a:cubicBezTo>
                      <a:pt x="28476" y="67714"/>
                      <a:pt x="29640" y="77153"/>
                      <a:pt x="14600" y="84516"/>
                    </a:cubicBezTo>
                    <a:cubicBezTo>
                      <a:pt x="1196" y="91060"/>
                      <a:pt x="1" y="98769"/>
                      <a:pt x="32" y="100971"/>
                    </a:cubicBezTo>
                    <a:cubicBezTo>
                      <a:pt x="95" y="103174"/>
                      <a:pt x="1196" y="110851"/>
                      <a:pt x="14600" y="117427"/>
                    </a:cubicBezTo>
                    <a:cubicBezTo>
                      <a:pt x="29640" y="124758"/>
                      <a:pt x="28444" y="134197"/>
                      <a:pt x="28444" y="134292"/>
                    </a:cubicBezTo>
                    <a:cubicBezTo>
                      <a:pt x="28413" y="134638"/>
                      <a:pt x="28633" y="134921"/>
                      <a:pt x="28948" y="134984"/>
                    </a:cubicBezTo>
                    <a:lnTo>
                      <a:pt x="29042" y="134984"/>
                    </a:lnTo>
                    <a:cubicBezTo>
                      <a:pt x="29357" y="134984"/>
                      <a:pt x="29608" y="134764"/>
                      <a:pt x="29640" y="134449"/>
                    </a:cubicBezTo>
                    <a:cubicBezTo>
                      <a:pt x="29703" y="134040"/>
                      <a:pt x="30993" y="124097"/>
                      <a:pt x="15135" y="116326"/>
                    </a:cubicBezTo>
                    <a:cubicBezTo>
                      <a:pt x="2329" y="110065"/>
                      <a:pt x="1228" y="102985"/>
                      <a:pt x="1259" y="100940"/>
                    </a:cubicBezTo>
                    <a:cubicBezTo>
                      <a:pt x="1259" y="98926"/>
                      <a:pt x="2329" y="91815"/>
                      <a:pt x="15135" y="85554"/>
                    </a:cubicBezTo>
                    <a:cubicBezTo>
                      <a:pt x="30552" y="78003"/>
                      <a:pt x="29766" y="68406"/>
                      <a:pt x="29640" y="67494"/>
                    </a:cubicBezTo>
                    <a:cubicBezTo>
                      <a:pt x="29766" y="66550"/>
                      <a:pt x="30552" y="56953"/>
                      <a:pt x="15135" y="49433"/>
                    </a:cubicBezTo>
                    <a:cubicBezTo>
                      <a:pt x="2329" y="43141"/>
                      <a:pt x="1228" y="36061"/>
                      <a:pt x="1259" y="34048"/>
                    </a:cubicBezTo>
                    <a:cubicBezTo>
                      <a:pt x="1259" y="32002"/>
                      <a:pt x="2329" y="24892"/>
                      <a:pt x="15135" y="18630"/>
                    </a:cubicBezTo>
                    <a:cubicBezTo>
                      <a:pt x="30993" y="10859"/>
                      <a:pt x="29703" y="916"/>
                      <a:pt x="29640" y="507"/>
                    </a:cubicBezTo>
                    <a:cubicBezTo>
                      <a:pt x="29584" y="157"/>
                      <a:pt x="29323" y="0"/>
                      <a:pt x="29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37" name="Google Shape;122;p13"/>
              <p:cNvSpPr/>
              <p:nvPr/>
            </p:nvSpPr>
            <p:spPr>
              <a:xfrm flipH="1">
                <a:off x="4033440" y="456264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1"/>
                    </a:moveTo>
                    <a:cubicBezTo>
                      <a:pt x="1" y="1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38" name="Google Shape;123;p13"/>
              <p:cNvSpPr/>
              <p:nvPr/>
            </p:nvSpPr>
            <p:spPr>
              <a:xfrm flipH="1">
                <a:off x="4033440" y="544428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6">
                    <a:moveTo>
                      <a:pt x="787" y="0"/>
                    </a:moveTo>
                    <a:cubicBezTo>
                      <a:pt x="1" y="0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0"/>
                      <a:pt x="19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39" name="Google Shape;124;p13"/>
              <p:cNvSpPr/>
              <p:nvPr/>
            </p:nvSpPr>
            <p:spPr>
              <a:xfrm flipH="1">
                <a:off x="3795120" y="4215960"/>
                <a:ext cx="1776600" cy="730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8224" h="1165">
                    <a:moveTo>
                      <a:pt x="787" y="1"/>
                    </a:moveTo>
                    <a:cubicBezTo>
                      <a:pt x="0" y="1"/>
                      <a:pt x="0" y="1165"/>
                      <a:pt x="787" y="1165"/>
                    </a:cubicBezTo>
                    <a:lnTo>
                      <a:pt x="27437" y="1165"/>
                    </a:lnTo>
                    <a:cubicBezTo>
                      <a:pt x="28223" y="1165"/>
                      <a:pt x="28223" y="1"/>
                      <a:pt x="27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0" name="Google Shape;125;p13"/>
              <p:cNvSpPr/>
              <p:nvPr/>
            </p:nvSpPr>
            <p:spPr>
              <a:xfrm flipH="1">
                <a:off x="3754080" y="3867480"/>
                <a:ext cx="1861920" cy="74880"/>
              </a:xfrm>
              <a:custGeom>
                <a:avLst/>
                <a:gdLst>
                  <a:gd name="textAreaLeft" fmla="*/ 360 w 1861920"/>
                  <a:gd name="textAreaRight" fmla="*/ 1862640 w 186192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9577" h="1197">
                    <a:moveTo>
                      <a:pt x="787" y="1"/>
                    </a:moveTo>
                    <a:cubicBezTo>
                      <a:pt x="1" y="1"/>
                      <a:pt x="1" y="1197"/>
                      <a:pt x="787" y="1197"/>
                    </a:cubicBezTo>
                    <a:lnTo>
                      <a:pt x="28790" y="1197"/>
                    </a:lnTo>
                    <a:cubicBezTo>
                      <a:pt x="29577" y="1197"/>
                      <a:pt x="29577" y="1"/>
                      <a:pt x="28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1" name="Google Shape;126;p13"/>
              <p:cNvSpPr/>
              <p:nvPr/>
            </p:nvSpPr>
            <p:spPr>
              <a:xfrm flipH="1">
                <a:off x="3909960" y="3520800"/>
                <a:ext cx="1546920" cy="73080"/>
              </a:xfrm>
              <a:custGeom>
                <a:avLst/>
                <a:gdLst>
                  <a:gd name="textAreaLeft" fmla="*/ -360 w 1546920"/>
                  <a:gd name="textAreaRight" fmla="*/ 1546920 w 154692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4575" h="1165">
                    <a:moveTo>
                      <a:pt x="788" y="1"/>
                    </a:moveTo>
                    <a:cubicBezTo>
                      <a:pt x="1" y="1"/>
                      <a:pt x="1" y="1165"/>
                      <a:pt x="788" y="1165"/>
                    </a:cubicBezTo>
                    <a:lnTo>
                      <a:pt x="23788" y="1165"/>
                    </a:lnTo>
                    <a:cubicBezTo>
                      <a:pt x="24574" y="1165"/>
                      <a:pt x="24574" y="1"/>
                      <a:pt x="23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2" name="Google Shape;127;p13"/>
              <p:cNvSpPr/>
              <p:nvPr/>
            </p:nvSpPr>
            <p:spPr>
              <a:xfrm flipH="1">
                <a:off x="4033440" y="327240"/>
                <a:ext cx="1297440" cy="730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0610" h="1165">
                    <a:moveTo>
                      <a:pt x="787" y="1"/>
                    </a:moveTo>
                    <a:cubicBezTo>
                      <a:pt x="1" y="1"/>
                      <a:pt x="1" y="1165"/>
                      <a:pt x="787" y="1165"/>
                    </a:cubicBezTo>
                    <a:lnTo>
                      <a:pt x="19854" y="1165"/>
                    </a:lnTo>
                    <a:cubicBezTo>
                      <a:pt x="20609" y="1165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3" name="Google Shape;128;p13"/>
              <p:cNvSpPr/>
              <p:nvPr/>
            </p:nvSpPr>
            <p:spPr>
              <a:xfrm flipH="1">
                <a:off x="4033440" y="-168156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0"/>
                    </a:moveTo>
                    <a:cubicBezTo>
                      <a:pt x="1" y="0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0"/>
                      <a:pt x="19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4" name="Google Shape;129;p13"/>
              <p:cNvSpPr/>
              <p:nvPr/>
            </p:nvSpPr>
            <p:spPr>
              <a:xfrm flipH="1">
                <a:off x="3795120" y="-21240"/>
                <a:ext cx="1776600" cy="748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8224" h="1196">
                    <a:moveTo>
                      <a:pt x="787" y="0"/>
                    </a:moveTo>
                    <a:cubicBezTo>
                      <a:pt x="0" y="0"/>
                      <a:pt x="0" y="1196"/>
                      <a:pt x="787" y="1196"/>
                    </a:cubicBezTo>
                    <a:lnTo>
                      <a:pt x="27437" y="1196"/>
                    </a:lnTo>
                    <a:cubicBezTo>
                      <a:pt x="28223" y="1196"/>
                      <a:pt x="28223" y="0"/>
                      <a:pt x="27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5" name="Google Shape;130;p13"/>
              <p:cNvSpPr/>
              <p:nvPr/>
            </p:nvSpPr>
            <p:spPr>
              <a:xfrm flipH="1">
                <a:off x="3795120" y="-2024280"/>
                <a:ext cx="1776600" cy="730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8224" h="1165">
                    <a:moveTo>
                      <a:pt x="787" y="0"/>
                    </a:moveTo>
                    <a:cubicBezTo>
                      <a:pt x="0" y="0"/>
                      <a:pt x="0" y="1164"/>
                      <a:pt x="787" y="1164"/>
                    </a:cubicBezTo>
                    <a:lnTo>
                      <a:pt x="27437" y="1164"/>
                    </a:lnTo>
                    <a:cubicBezTo>
                      <a:pt x="28223" y="1164"/>
                      <a:pt x="28223" y="0"/>
                      <a:pt x="27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6" name="Google Shape;131;p13"/>
              <p:cNvSpPr/>
              <p:nvPr/>
            </p:nvSpPr>
            <p:spPr>
              <a:xfrm flipH="1">
                <a:off x="3754080" y="-367920"/>
                <a:ext cx="1861920" cy="73080"/>
              </a:xfrm>
              <a:custGeom>
                <a:avLst/>
                <a:gdLst>
                  <a:gd name="textAreaLeft" fmla="*/ 360 w 1861920"/>
                  <a:gd name="textAreaRight" fmla="*/ 1862640 w 186192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9577" h="1166">
                    <a:moveTo>
                      <a:pt x="787" y="1"/>
                    </a:moveTo>
                    <a:cubicBezTo>
                      <a:pt x="1" y="1"/>
                      <a:pt x="1" y="1165"/>
                      <a:pt x="787" y="1165"/>
                    </a:cubicBezTo>
                    <a:lnTo>
                      <a:pt x="28790" y="1165"/>
                    </a:lnTo>
                    <a:cubicBezTo>
                      <a:pt x="29577" y="1165"/>
                      <a:pt x="29577" y="1"/>
                      <a:pt x="28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7" name="Google Shape;132;p13"/>
              <p:cNvSpPr/>
              <p:nvPr/>
            </p:nvSpPr>
            <p:spPr>
              <a:xfrm flipH="1">
                <a:off x="3954240" y="-716760"/>
                <a:ext cx="1503360" cy="74880"/>
              </a:xfrm>
              <a:custGeom>
                <a:avLst/>
                <a:gdLst>
                  <a:gd name="textAreaLeft" fmla="*/ 360 w 1503360"/>
                  <a:gd name="textAreaRight" fmla="*/ 1504080 w 150336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3883" h="1196">
                    <a:moveTo>
                      <a:pt x="788" y="0"/>
                    </a:moveTo>
                    <a:cubicBezTo>
                      <a:pt x="1" y="0"/>
                      <a:pt x="1" y="1196"/>
                      <a:pt x="788" y="1196"/>
                    </a:cubicBezTo>
                    <a:lnTo>
                      <a:pt x="23882" y="1196"/>
                    </a:lnTo>
                    <a:cubicBezTo>
                      <a:pt x="23536" y="787"/>
                      <a:pt x="23253" y="409"/>
                      <a:pt x="22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8" name="Google Shape;133;p13"/>
              <p:cNvSpPr/>
              <p:nvPr/>
            </p:nvSpPr>
            <p:spPr>
              <a:xfrm flipH="1">
                <a:off x="4033440" y="252216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1"/>
                    </a:moveTo>
                    <a:cubicBezTo>
                      <a:pt x="1" y="1"/>
                      <a:pt x="1" y="1197"/>
                      <a:pt x="787" y="1197"/>
                    </a:cubicBezTo>
                    <a:lnTo>
                      <a:pt x="19854" y="1197"/>
                    </a:lnTo>
                    <a:cubicBezTo>
                      <a:pt x="20609" y="1197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49" name="Google Shape;134;p13"/>
              <p:cNvSpPr/>
              <p:nvPr/>
            </p:nvSpPr>
            <p:spPr>
              <a:xfrm flipH="1">
                <a:off x="3795120" y="2175480"/>
                <a:ext cx="1776600" cy="748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8224" h="1197">
                    <a:moveTo>
                      <a:pt x="787" y="1"/>
                    </a:moveTo>
                    <a:cubicBezTo>
                      <a:pt x="0" y="1"/>
                      <a:pt x="0" y="1196"/>
                      <a:pt x="787" y="1196"/>
                    </a:cubicBezTo>
                    <a:lnTo>
                      <a:pt x="27437" y="1196"/>
                    </a:lnTo>
                    <a:cubicBezTo>
                      <a:pt x="28223" y="1196"/>
                      <a:pt x="28223" y="1"/>
                      <a:pt x="27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50" name="Google Shape;135;p13"/>
              <p:cNvSpPr/>
              <p:nvPr/>
            </p:nvSpPr>
            <p:spPr>
              <a:xfrm flipH="1">
                <a:off x="3909960" y="1357560"/>
                <a:ext cx="1546920" cy="73080"/>
              </a:xfrm>
              <a:custGeom>
                <a:avLst/>
                <a:gdLst>
                  <a:gd name="textAreaLeft" fmla="*/ -360 w 1546920"/>
                  <a:gd name="textAreaRight" fmla="*/ 1546920 w 154692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4575" h="1165">
                    <a:moveTo>
                      <a:pt x="788" y="0"/>
                    </a:moveTo>
                    <a:cubicBezTo>
                      <a:pt x="1" y="0"/>
                      <a:pt x="1" y="1164"/>
                      <a:pt x="788" y="1164"/>
                    </a:cubicBezTo>
                    <a:lnTo>
                      <a:pt x="23788" y="1164"/>
                    </a:lnTo>
                    <a:cubicBezTo>
                      <a:pt x="24574" y="1164"/>
                      <a:pt x="24574" y="0"/>
                      <a:pt x="23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451" name="Google Shape;136;p13"/>
              <p:cNvSpPr/>
              <p:nvPr/>
            </p:nvSpPr>
            <p:spPr>
              <a:xfrm flipH="1">
                <a:off x="3750120" y="-2351160"/>
                <a:ext cx="1949040" cy="8498160"/>
              </a:xfrm>
              <a:custGeom>
                <a:avLst/>
                <a:gdLst>
                  <a:gd name="textAreaLeft" fmla="*/ 360 w 1949040"/>
                  <a:gd name="textAreaRight" fmla="*/ 1949760 w 1949040"/>
                  <a:gd name="textAreaTop" fmla="*/ 0 h 8498160"/>
                  <a:gd name="textAreaBottom" fmla="*/ 8498520 h 8498160"/>
                </a:gdLst>
                <a:ahLst/>
                <a:cxnLst/>
                <a:rect l="textAreaLeft" t="textAreaTop" r="textAreaRight" b="textAreaBottom"/>
                <a:pathLst>
                  <a:path w="30961" h="134981">
                    <a:moveTo>
                      <a:pt x="1926" y="0"/>
                    </a:moveTo>
                    <a:cubicBezTo>
                      <a:pt x="1666" y="0"/>
                      <a:pt x="1409" y="157"/>
                      <a:pt x="1353" y="504"/>
                    </a:cubicBezTo>
                    <a:cubicBezTo>
                      <a:pt x="1322" y="944"/>
                      <a:pt x="0" y="10887"/>
                      <a:pt x="15858" y="18627"/>
                    </a:cubicBezTo>
                    <a:cubicBezTo>
                      <a:pt x="28664" y="24920"/>
                      <a:pt x="29765" y="31999"/>
                      <a:pt x="29734" y="34013"/>
                    </a:cubicBezTo>
                    <a:cubicBezTo>
                      <a:pt x="29702" y="36058"/>
                      <a:pt x="28664" y="43169"/>
                      <a:pt x="15858" y="49430"/>
                    </a:cubicBezTo>
                    <a:cubicBezTo>
                      <a:pt x="441" y="56982"/>
                      <a:pt x="1227" y="66578"/>
                      <a:pt x="1353" y="67491"/>
                    </a:cubicBezTo>
                    <a:cubicBezTo>
                      <a:pt x="1227" y="68403"/>
                      <a:pt x="441" y="78000"/>
                      <a:pt x="15858" y="85551"/>
                    </a:cubicBezTo>
                    <a:cubicBezTo>
                      <a:pt x="28664" y="91812"/>
                      <a:pt x="29765" y="98923"/>
                      <a:pt x="29734" y="100937"/>
                    </a:cubicBezTo>
                    <a:cubicBezTo>
                      <a:pt x="29702" y="102982"/>
                      <a:pt x="28664" y="110062"/>
                      <a:pt x="15858" y="116354"/>
                    </a:cubicBezTo>
                    <a:cubicBezTo>
                      <a:pt x="0" y="124094"/>
                      <a:pt x="1322" y="134037"/>
                      <a:pt x="1353" y="134478"/>
                    </a:cubicBezTo>
                    <a:cubicBezTo>
                      <a:pt x="1385" y="134761"/>
                      <a:pt x="1636" y="134981"/>
                      <a:pt x="1951" y="134981"/>
                    </a:cubicBezTo>
                    <a:lnTo>
                      <a:pt x="2045" y="134981"/>
                    </a:lnTo>
                    <a:cubicBezTo>
                      <a:pt x="2360" y="134950"/>
                      <a:pt x="2580" y="134635"/>
                      <a:pt x="2517" y="134320"/>
                    </a:cubicBezTo>
                    <a:cubicBezTo>
                      <a:pt x="2517" y="134226"/>
                      <a:pt x="1353" y="124787"/>
                      <a:pt x="16393" y="117424"/>
                    </a:cubicBezTo>
                    <a:cubicBezTo>
                      <a:pt x="29797" y="110880"/>
                      <a:pt x="30961" y="103171"/>
                      <a:pt x="30929" y="100968"/>
                    </a:cubicBezTo>
                    <a:cubicBezTo>
                      <a:pt x="30898" y="98766"/>
                      <a:pt x="29797" y="91089"/>
                      <a:pt x="16393" y="84544"/>
                    </a:cubicBezTo>
                    <a:cubicBezTo>
                      <a:pt x="1353" y="77182"/>
                      <a:pt x="2517" y="67742"/>
                      <a:pt x="2517" y="67648"/>
                    </a:cubicBezTo>
                    <a:cubicBezTo>
                      <a:pt x="2517" y="67617"/>
                      <a:pt x="2517" y="67585"/>
                      <a:pt x="2517" y="67554"/>
                    </a:cubicBezTo>
                    <a:lnTo>
                      <a:pt x="2517" y="67491"/>
                    </a:lnTo>
                    <a:cubicBezTo>
                      <a:pt x="2517" y="67459"/>
                      <a:pt x="2517" y="67428"/>
                      <a:pt x="2517" y="67396"/>
                    </a:cubicBezTo>
                    <a:cubicBezTo>
                      <a:pt x="2517" y="67302"/>
                      <a:pt x="1353" y="57863"/>
                      <a:pt x="16393" y="50500"/>
                    </a:cubicBezTo>
                    <a:cubicBezTo>
                      <a:pt x="29797" y="43924"/>
                      <a:pt x="30961" y="36247"/>
                      <a:pt x="30929" y="34045"/>
                    </a:cubicBezTo>
                    <a:cubicBezTo>
                      <a:pt x="30898" y="31842"/>
                      <a:pt x="29797" y="24165"/>
                      <a:pt x="16393" y="17589"/>
                    </a:cubicBezTo>
                    <a:cubicBezTo>
                      <a:pt x="1353" y="10226"/>
                      <a:pt x="2517" y="787"/>
                      <a:pt x="2517" y="693"/>
                    </a:cubicBezTo>
                    <a:cubicBezTo>
                      <a:pt x="2588" y="253"/>
                      <a:pt x="2255" y="0"/>
                      <a:pt x="1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  <p:sp>
          <p:nvSpPr>
            <p:cNvPr id="452" name="Google Shape;137;p13"/>
            <p:cNvSpPr/>
            <p:nvPr/>
          </p:nvSpPr>
          <p:spPr>
            <a:xfrm flipH="1">
              <a:off x="3795120" y="1759320"/>
              <a:ext cx="1776600" cy="74880"/>
            </a:xfrm>
            <a:custGeom>
              <a:avLst/>
              <a:gdLst>
                <a:gd name="textAreaLeft" fmla="*/ -360 w 1776600"/>
                <a:gd name="textAreaRight" fmla="*/ 1776600 w 1776600"/>
                <a:gd name="textAreaTop" fmla="*/ 0 h 74880"/>
                <a:gd name="textAreaBottom" fmla="*/ 75240 h 74880"/>
              </a:gdLst>
              <a:ahLst/>
              <a:cxnLst/>
              <a:rect l="textAreaLeft" t="textAreaTop" r="textAreaRight" b="textAreaBottom"/>
              <a:pathLst>
                <a:path w="28224" h="1197">
                  <a:moveTo>
                    <a:pt x="787" y="1"/>
                  </a:moveTo>
                  <a:cubicBezTo>
                    <a:pt x="0" y="1"/>
                    <a:pt x="0" y="1196"/>
                    <a:pt x="787" y="1196"/>
                  </a:cubicBezTo>
                  <a:lnTo>
                    <a:pt x="27437" y="1196"/>
                  </a:lnTo>
                  <a:cubicBezTo>
                    <a:pt x="28223" y="1196"/>
                    <a:pt x="28223" y="1"/>
                    <a:pt x="274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54" name="PlaceHolder 2"/>
          <p:cNvSpPr>
            <a:spLocks noGrp="1"/>
          </p:cNvSpPr>
          <p:nvPr>
            <p:ph type="title"/>
          </p:nvPr>
        </p:nvSpPr>
        <p:spPr>
          <a:xfrm>
            <a:off x="1349640" y="170676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55" name="PlaceHolder 3"/>
          <p:cNvSpPr>
            <a:spLocks noGrp="1"/>
          </p:cNvSpPr>
          <p:nvPr>
            <p:ph type="title"/>
          </p:nvPr>
        </p:nvSpPr>
        <p:spPr>
          <a:xfrm>
            <a:off x="3467880" y="199728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dk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title"/>
          </p:nvPr>
        </p:nvSpPr>
        <p:spPr>
          <a:xfrm>
            <a:off x="1349640" y="302292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57" name="PlaceHolder 5"/>
          <p:cNvSpPr>
            <a:spLocks noGrp="1"/>
          </p:cNvSpPr>
          <p:nvPr>
            <p:ph type="title"/>
          </p:nvPr>
        </p:nvSpPr>
        <p:spPr>
          <a:xfrm>
            <a:off x="3467880" y="331344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lt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6"/>
          <p:cNvSpPr>
            <a:spLocks noGrp="1"/>
          </p:cNvSpPr>
          <p:nvPr>
            <p:ph type="title"/>
          </p:nvPr>
        </p:nvSpPr>
        <p:spPr>
          <a:xfrm>
            <a:off x="5901480" y="170676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59" name="PlaceHolder 7"/>
          <p:cNvSpPr>
            <a:spLocks noGrp="1"/>
          </p:cNvSpPr>
          <p:nvPr>
            <p:ph type="title"/>
          </p:nvPr>
        </p:nvSpPr>
        <p:spPr>
          <a:xfrm>
            <a:off x="5025960" y="199728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lt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8"/>
          <p:cNvSpPr>
            <a:spLocks noGrp="1"/>
          </p:cNvSpPr>
          <p:nvPr>
            <p:ph type="title"/>
          </p:nvPr>
        </p:nvSpPr>
        <p:spPr>
          <a:xfrm>
            <a:off x="5901480" y="302292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61" name="PlaceHolder 9"/>
          <p:cNvSpPr>
            <a:spLocks noGrp="1"/>
          </p:cNvSpPr>
          <p:nvPr>
            <p:ph type="title"/>
          </p:nvPr>
        </p:nvSpPr>
        <p:spPr>
          <a:xfrm>
            <a:off x="5025960" y="331344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dk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13520" y="1185480"/>
            <a:ext cx="3875760" cy="83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buNone/>
            </a:pPr>
            <a:r>
              <a:rPr lang="el-GR" sz="4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62" name="Google Shape;104;p9"/>
          <p:cNvGrpSpPr/>
          <p:nvPr/>
        </p:nvGrpSpPr>
        <p:grpSpPr>
          <a:xfrm>
            <a:off x="8029080" y="3349800"/>
            <a:ext cx="803520" cy="2608560"/>
            <a:chOff x="8029080" y="3349800"/>
            <a:chExt cx="803520" cy="2608560"/>
          </a:xfrm>
        </p:grpSpPr>
        <p:sp>
          <p:nvSpPr>
            <p:cNvPr id="63" name="Google Shape;105;p9"/>
            <p:cNvSpPr/>
            <p:nvPr/>
          </p:nvSpPr>
          <p:spPr>
            <a:xfrm rot="10800000">
              <a:off x="8029080" y="365616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" name="Google Shape;106;p9"/>
            <p:cNvSpPr/>
            <p:nvPr/>
          </p:nvSpPr>
          <p:spPr>
            <a:xfrm rot="10800000">
              <a:off x="8336160" y="33498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" name="Google Shape;107;p9"/>
            <p:cNvSpPr/>
            <p:nvPr/>
          </p:nvSpPr>
          <p:spPr>
            <a:xfrm rot="10800000">
              <a:off x="8643240" y="4078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69400" y="1597680"/>
            <a:ext cx="3367800" cy="1068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buNone/>
            </a:pPr>
            <a:r>
              <a:rPr lang="el-GR" sz="7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104" name="Google Shape;86;p7"/>
          <p:cNvGrpSpPr/>
          <p:nvPr/>
        </p:nvGrpSpPr>
        <p:grpSpPr>
          <a:xfrm>
            <a:off x="311400" y="-818280"/>
            <a:ext cx="803520" cy="2608920"/>
            <a:chOff x="311400" y="-818280"/>
            <a:chExt cx="803520" cy="2608920"/>
          </a:xfrm>
        </p:grpSpPr>
        <p:sp>
          <p:nvSpPr>
            <p:cNvPr id="105" name="Google Shape;87;p7"/>
            <p:cNvSpPr/>
            <p:nvPr/>
          </p:nvSpPr>
          <p:spPr>
            <a:xfrm>
              <a:off x="925560" y="-3960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6" name="Google Shape;88;p7"/>
            <p:cNvSpPr/>
            <p:nvPr/>
          </p:nvSpPr>
          <p:spPr>
            <a:xfrm>
              <a:off x="618480" y="-8928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" name="Google Shape;89;p7"/>
            <p:cNvSpPr/>
            <p:nvPr/>
          </p:nvSpPr>
          <p:spPr>
            <a:xfrm>
              <a:off x="311400" y="-81828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272;p25"/>
          <p:cNvGrpSpPr/>
          <p:nvPr/>
        </p:nvGrpSpPr>
        <p:grpSpPr>
          <a:xfrm>
            <a:off x="311400" y="3528000"/>
            <a:ext cx="803520" cy="2608920"/>
            <a:chOff x="311400" y="3528000"/>
            <a:chExt cx="803520" cy="2608920"/>
          </a:xfrm>
        </p:grpSpPr>
        <p:sp>
          <p:nvSpPr>
            <p:cNvPr id="146" name="Google Shape;273;p25"/>
            <p:cNvSpPr/>
            <p:nvPr/>
          </p:nvSpPr>
          <p:spPr>
            <a:xfrm>
              <a:off x="925560" y="395028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47" name="Google Shape;274;p25"/>
            <p:cNvSpPr/>
            <p:nvPr/>
          </p:nvSpPr>
          <p:spPr>
            <a:xfrm>
              <a:off x="618480" y="42570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48" name="Google Shape;275;p25"/>
            <p:cNvSpPr/>
            <p:nvPr/>
          </p:nvSpPr>
          <p:spPr>
            <a:xfrm>
              <a:off x="311400" y="35280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3519000" cy="1145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15;p13"/>
          <p:cNvGrpSpPr/>
          <p:nvPr/>
        </p:nvGrpSpPr>
        <p:grpSpPr>
          <a:xfrm>
            <a:off x="311400" y="3349440"/>
            <a:ext cx="803520" cy="2608920"/>
            <a:chOff x="311400" y="3349440"/>
            <a:chExt cx="803520" cy="2608920"/>
          </a:xfrm>
        </p:grpSpPr>
        <p:sp>
          <p:nvSpPr>
            <p:cNvPr id="188" name="Google Shape;116;p13"/>
            <p:cNvSpPr/>
            <p:nvPr/>
          </p:nvSpPr>
          <p:spPr>
            <a:xfrm flipV="1">
              <a:off x="925560" y="36558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89" name="Google Shape;117;p13"/>
            <p:cNvSpPr/>
            <p:nvPr/>
          </p:nvSpPr>
          <p:spPr>
            <a:xfrm flipV="1">
              <a:off x="618480" y="3349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90" name="Google Shape;118;p13"/>
            <p:cNvSpPr/>
            <p:nvPr/>
          </p:nvSpPr>
          <p:spPr>
            <a:xfrm flipV="1">
              <a:off x="311400" y="40784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191" name="Google Shape;119;p13"/>
          <p:cNvGrpSpPr/>
          <p:nvPr/>
        </p:nvGrpSpPr>
        <p:grpSpPr>
          <a:xfrm>
            <a:off x="3668760" y="-2351160"/>
            <a:ext cx="2030400" cy="8498520"/>
            <a:chOff x="3668760" y="-2351160"/>
            <a:chExt cx="2030400" cy="8498520"/>
          </a:xfrm>
        </p:grpSpPr>
        <p:grpSp>
          <p:nvGrpSpPr>
            <p:cNvPr id="192" name="Google Shape;120;p13"/>
            <p:cNvGrpSpPr/>
            <p:nvPr/>
          </p:nvGrpSpPr>
          <p:grpSpPr>
            <a:xfrm>
              <a:off x="3668760" y="-2351160"/>
              <a:ext cx="2030400" cy="8498520"/>
              <a:chOff x="3668760" y="-2351160"/>
              <a:chExt cx="2030400" cy="8498520"/>
            </a:xfrm>
          </p:grpSpPr>
          <p:sp>
            <p:nvSpPr>
              <p:cNvPr id="193" name="Google Shape;121;p13"/>
              <p:cNvSpPr/>
              <p:nvPr/>
            </p:nvSpPr>
            <p:spPr>
              <a:xfrm flipH="1">
                <a:off x="3668400" y="-2351160"/>
                <a:ext cx="1950840" cy="8498520"/>
              </a:xfrm>
              <a:custGeom>
                <a:avLst/>
                <a:gdLst>
                  <a:gd name="textAreaLeft" fmla="*/ -360 w 1950840"/>
                  <a:gd name="textAreaRight" fmla="*/ 1950840 w 1950840"/>
                  <a:gd name="textAreaTop" fmla="*/ 0 h 8498520"/>
                  <a:gd name="textAreaBottom" fmla="*/ 8498880 h 8498520"/>
                </a:gdLst>
                <a:ahLst/>
                <a:cxnLst/>
                <a:rect l="textAreaLeft" t="textAreaTop" r="textAreaRight" b="textAreaBottom"/>
                <a:pathLst>
                  <a:path w="30993" h="134984">
                    <a:moveTo>
                      <a:pt x="29058" y="0"/>
                    </a:moveTo>
                    <a:cubicBezTo>
                      <a:pt x="28728" y="0"/>
                      <a:pt x="28392" y="245"/>
                      <a:pt x="28444" y="664"/>
                    </a:cubicBezTo>
                    <a:cubicBezTo>
                      <a:pt x="28476" y="790"/>
                      <a:pt x="29640" y="10229"/>
                      <a:pt x="14600" y="17592"/>
                    </a:cubicBezTo>
                    <a:cubicBezTo>
                      <a:pt x="1196" y="24136"/>
                      <a:pt x="1" y="31845"/>
                      <a:pt x="32" y="34048"/>
                    </a:cubicBezTo>
                    <a:cubicBezTo>
                      <a:pt x="95" y="36250"/>
                      <a:pt x="1196" y="43927"/>
                      <a:pt x="14600" y="50503"/>
                    </a:cubicBezTo>
                    <a:cubicBezTo>
                      <a:pt x="29640" y="57866"/>
                      <a:pt x="28444" y="67305"/>
                      <a:pt x="28444" y="67399"/>
                    </a:cubicBezTo>
                    <a:cubicBezTo>
                      <a:pt x="28444" y="67399"/>
                      <a:pt x="28444" y="67431"/>
                      <a:pt x="28444" y="67462"/>
                    </a:cubicBezTo>
                    <a:lnTo>
                      <a:pt x="28444" y="67525"/>
                    </a:lnTo>
                    <a:cubicBezTo>
                      <a:pt x="28444" y="67557"/>
                      <a:pt x="28444" y="67588"/>
                      <a:pt x="28444" y="67620"/>
                    </a:cubicBezTo>
                    <a:cubicBezTo>
                      <a:pt x="28476" y="67714"/>
                      <a:pt x="29640" y="77153"/>
                      <a:pt x="14600" y="84516"/>
                    </a:cubicBezTo>
                    <a:cubicBezTo>
                      <a:pt x="1196" y="91060"/>
                      <a:pt x="1" y="98769"/>
                      <a:pt x="32" y="100971"/>
                    </a:cubicBezTo>
                    <a:cubicBezTo>
                      <a:pt x="95" y="103174"/>
                      <a:pt x="1196" y="110851"/>
                      <a:pt x="14600" y="117427"/>
                    </a:cubicBezTo>
                    <a:cubicBezTo>
                      <a:pt x="29640" y="124758"/>
                      <a:pt x="28444" y="134197"/>
                      <a:pt x="28444" y="134292"/>
                    </a:cubicBezTo>
                    <a:cubicBezTo>
                      <a:pt x="28413" y="134638"/>
                      <a:pt x="28633" y="134921"/>
                      <a:pt x="28948" y="134984"/>
                    </a:cubicBezTo>
                    <a:lnTo>
                      <a:pt x="29042" y="134984"/>
                    </a:lnTo>
                    <a:cubicBezTo>
                      <a:pt x="29357" y="134984"/>
                      <a:pt x="29608" y="134764"/>
                      <a:pt x="29640" y="134449"/>
                    </a:cubicBezTo>
                    <a:cubicBezTo>
                      <a:pt x="29703" y="134040"/>
                      <a:pt x="30993" y="124097"/>
                      <a:pt x="15135" y="116326"/>
                    </a:cubicBezTo>
                    <a:cubicBezTo>
                      <a:pt x="2329" y="110065"/>
                      <a:pt x="1228" y="102985"/>
                      <a:pt x="1259" y="100940"/>
                    </a:cubicBezTo>
                    <a:cubicBezTo>
                      <a:pt x="1259" y="98926"/>
                      <a:pt x="2329" y="91815"/>
                      <a:pt x="15135" y="85554"/>
                    </a:cubicBezTo>
                    <a:cubicBezTo>
                      <a:pt x="30552" y="78003"/>
                      <a:pt x="29766" y="68406"/>
                      <a:pt x="29640" y="67494"/>
                    </a:cubicBezTo>
                    <a:cubicBezTo>
                      <a:pt x="29766" y="66550"/>
                      <a:pt x="30552" y="56953"/>
                      <a:pt x="15135" y="49433"/>
                    </a:cubicBezTo>
                    <a:cubicBezTo>
                      <a:pt x="2329" y="43141"/>
                      <a:pt x="1228" y="36061"/>
                      <a:pt x="1259" y="34048"/>
                    </a:cubicBezTo>
                    <a:cubicBezTo>
                      <a:pt x="1259" y="32002"/>
                      <a:pt x="2329" y="24892"/>
                      <a:pt x="15135" y="18630"/>
                    </a:cubicBezTo>
                    <a:cubicBezTo>
                      <a:pt x="30993" y="10859"/>
                      <a:pt x="29703" y="916"/>
                      <a:pt x="29640" y="507"/>
                    </a:cubicBezTo>
                    <a:cubicBezTo>
                      <a:pt x="29584" y="157"/>
                      <a:pt x="29323" y="0"/>
                      <a:pt x="29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4" name="Google Shape;122;p13"/>
              <p:cNvSpPr/>
              <p:nvPr/>
            </p:nvSpPr>
            <p:spPr>
              <a:xfrm flipH="1">
                <a:off x="4033440" y="456264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1"/>
                    </a:moveTo>
                    <a:cubicBezTo>
                      <a:pt x="1" y="1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5" name="Google Shape;123;p13"/>
              <p:cNvSpPr/>
              <p:nvPr/>
            </p:nvSpPr>
            <p:spPr>
              <a:xfrm flipH="1">
                <a:off x="4033440" y="544428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6">
                    <a:moveTo>
                      <a:pt x="787" y="0"/>
                    </a:moveTo>
                    <a:cubicBezTo>
                      <a:pt x="1" y="0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0"/>
                      <a:pt x="19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6" name="Google Shape;124;p13"/>
              <p:cNvSpPr/>
              <p:nvPr/>
            </p:nvSpPr>
            <p:spPr>
              <a:xfrm flipH="1">
                <a:off x="3795120" y="4215960"/>
                <a:ext cx="1776600" cy="730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8224" h="1165">
                    <a:moveTo>
                      <a:pt x="787" y="1"/>
                    </a:moveTo>
                    <a:cubicBezTo>
                      <a:pt x="0" y="1"/>
                      <a:pt x="0" y="1165"/>
                      <a:pt x="787" y="1165"/>
                    </a:cubicBezTo>
                    <a:lnTo>
                      <a:pt x="27437" y="1165"/>
                    </a:lnTo>
                    <a:cubicBezTo>
                      <a:pt x="28223" y="1165"/>
                      <a:pt x="28223" y="1"/>
                      <a:pt x="27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7" name="Google Shape;125;p13"/>
              <p:cNvSpPr/>
              <p:nvPr/>
            </p:nvSpPr>
            <p:spPr>
              <a:xfrm flipH="1">
                <a:off x="3754080" y="3867480"/>
                <a:ext cx="1861920" cy="74880"/>
              </a:xfrm>
              <a:custGeom>
                <a:avLst/>
                <a:gdLst>
                  <a:gd name="textAreaLeft" fmla="*/ 360 w 1861920"/>
                  <a:gd name="textAreaRight" fmla="*/ 1862640 w 186192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9577" h="1197">
                    <a:moveTo>
                      <a:pt x="787" y="1"/>
                    </a:moveTo>
                    <a:cubicBezTo>
                      <a:pt x="1" y="1"/>
                      <a:pt x="1" y="1197"/>
                      <a:pt x="787" y="1197"/>
                    </a:cubicBezTo>
                    <a:lnTo>
                      <a:pt x="28790" y="1197"/>
                    </a:lnTo>
                    <a:cubicBezTo>
                      <a:pt x="29577" y="1197"/>
                      <a:pt x="29577" y="1"/>
                      <a:pt x="28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8" name="Google Shape;126;p13"/>
              <p:cNvSpPr/>
              <p:nvPr/>
            </p:nvSpPr>
            <p:spPr>
              <a:xfrm flipH="1">
                <a:off x="3909960" y="3520800"/>
                <a:ext cx="1546920" cy="73080"/>
              </a:xfrm>
              <a:custGeom>
                <a:avLst/>
                <a:gdLst>
                  <a:gd name="textAreaLeft" fmla="*/ -360 w 1546920"/>
                  <a:gd name="textAreaRight" fmla="*/ 1546920 w 154692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4575" h="1165">
                    <a:moveTo>
                      <a:pt x="788" y="1"/>
                    </a:moveTo>
                    <a:cubicBezTo>
                      <a:pt x="1" y="1"/>
                      <a:pt x="1" y="1165"/>
                      <a:pt x="788" y="1165"/>
                    </a:cubicBezTo>
                    <a:lnTo>
                      <a:pt x="23788" y="1165"/>
                    </a:lnTo>
                    <a:cubicBezTo>
                      <a:pt x="24574" y="1165"/>
                      <a:pt x="24574" y="1"/>
                      <a:pt x="23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99" name="Google Shape;127;p13"/>
              <p:cNvSpPr/>
              <p:nvPr/>
            </p:nvSpPr>
            <p:spPr>
              <a:xfrm flipH="1">
                <a:off x="4033440" y="327240"/>
                <a:ext cx="1297440" cy="730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0610" h="1165">
                    <a:moveTo>
                      <a:pt x="787" y="1"/>
                    </a:moveTo>
                    <a:cubicBezTo>
                      <a:pt x="1" y="1"/>
                      <a:pt x="1" y="1165"/>
                      <a:pt x="787" y="1165"/>
                    </a:cubicBezTo>
                    <a:lnTo>
                      <a:pt x="19854" y="1165"/>
                    </a:lnTo>
                    <a:cubicBezTo>
                      <a:pt x="20609" y="1165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0" name="Google Shape;128;p13"/>
              <p:cNvSpPr/>
              <p:nvPr/>
            </p:nvSpPr>
            <p:spPr>
              <a:xfrm flipH="1">
                <a:off x="4033440" y="-168156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0"/>
                    </a:moveTo>
                    <a:cubicBezTo>
                      <a:pt x="1" y="0"/>
                      <a:pt x="1" y="1196"/>
                      <a:pt x="787" y="1196"/>
                    </a:cubicBezTo>
                    <a:lnTo>
                      <a:pt x="19854" y="1196"/>
                    </a:lnTo>
                    <a:cubicBezTo>
                      <a:pt x="20609" y="1196"/>
                      <a:pt x="20609" y="0"/>
                      <a:pt x="19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1" name="Google Shape;129;p13"/>
              <p:cNvSpPr/>
              <p:nvPr/>
            </p:nvSpPr>
            <p:spPr>
              <a:xfrm flipH="1">
                <a:off x="3795120" y="-21240"/>
                <a:ext cx="1776600" cy="748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8224" h="1196">
                    <a:moveTo>
                      <a:pt x="787" y="0"/>
                    </a:moveTo>
                    <a:cubicBezTo>
                      <a:pt x="0" y="0"/>
                      <a:pt x="0" y="1196"/>
                      <a:pt x="787" y="1196"/>
                    </a:cubicBezTo>
                    <a:lnTo>
                      <a:pt x="27437" y="1196"/>
                    </a:lnTo>
                    <a:cubicBezTo>
                      <a:pt x="28223" y="1196"/>
                      <a:pt x="28223" y="0"/>
                      <a:pt x="27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2" name="Google Shape;130;p13"/>
              <p:cNvSpPr/>
              <p:nvPr/>
            </p:nvSpPr>
            <p:spPr>
              <a:xfrm flipH="1">
                <a:off x="3795120" y="-2024280"/>
                <a:ext cx="1776600" cy="730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8224" h="1165">
                    <a:moveTo>
                      <a:pt x="787" y="0"/>
                    </a:moveTo>
                    <a:cubicBezTo>
                      <a:pt x="0" y="0"/>
                      <a:pt x="0" y="1164"/>
                      <a:pt x="787" y="1164"/>
                    </a:cubicBezTo>
                    <a:lnTo>
                      <a:pt x="27437" y="1164"/>
                    </a:lnTo>
                    <a:cubicBezTo>
                      <a:pt x="28223" y="1164"/>
                      <a:pt x="28223" y="0"/>
                      <a:pt x="27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3" name="Google Shape;131;p13"/>
              <p:cNvSpPr/>
              <p:nvPr/>
            </p:nvSpPr>
            <p:spPr>
              <a:xfrm flipH="1">
                <a:off x="3754080" y="-367920"/>
                <a:ext cx="1861920" cy="73080"/>
              </a:xfrm>
              <a:custGeom>
                <a:avLst/>
                <a:gdLst>
                  <a:gd name="textAreaLeft" fmla="*/ 360 w 1861920"/>
                  <a:gd name="textAreaRight" fmla="*/ 1862640 w 186192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9577" h="1166">
                    <a:moveTo>
                      <a:pt x="787" y="1"/>
                    </a:moveTo>
                    <a:cubicBezTo>
                      <a:pt x="1" y="1"/>
                      <a:pt x="1" y="1165"/>
                      <a:pt x="787" y="1165"/>
                    </a:cubicBezTo>
                    <a:lnTo>
                      <a:pt x="28790" y="1165"/>
                    </a:lnTo>
                    <a:cubicBezTo>
                      <a:pt x="29577" y="1165"/>
                      <a:pt x="29577" y="1"/>
                      <a:pt x="28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4" name="Google Shape;132;p13"/>
              <p:cNvSpPr/>
              <p:nvPr/>
            </p:nvSpPr>
            <p:spPr>
              <a:xfrm flipH="1">
                <a:off x="3954240" y="-716760"/>
                <a:ext cx="1503360" cy="74880"/>
              </a:xfrm>
              <a:custGeom>
                <a:avLst/>
                <a:gdLst>
                  <a:gd name="textAreaLeft" fmla="*/ 360 w 1503360"/>
                  <a:gd name="textAreaRight" fmla="*/ 1504080 w 150336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3883" h="1196">
                    <a:moveTo>
                      <a:pt x="788" y="0"/>
                    </a:moveTo>
                    <a:cubicBezTo>
                      <a:pt x="1" y="0"/>
                      <a:pt x="1" y="1196"/>
                      <a:pt x="788" y="1196"/>
                    </a:cubicBezTo>
                    <a:lnTo>
                      <a:pt x="23882" y="1196"/>
                    </a:lnTo>
                    <a:cubicBezTo>
                      <a:pt x="23536" y="787"/>
                      <a:pt x="23253" y="409"/>
                      <a:pt x="22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5" name="Google Shape;133;p13"/>
              <p:cNvSpPr/>
              <p:nvPr/>
            </p:nvSpPr>
            <p:spPr>
              <a:xfrm flipH="1">
                <a:off x="4033440" y="2522160"/>
                <a:ext cx="1297440" cy="74880"/>
              </a:xfrm>
              <a:custGeom>
                <a:avLst/>
                <a:gdLst>
                  <a:gd name="textAreaLeft" fmla="*/ 360 w 1297440"/>
                  <a:gd name="textAreaRight" fmla="*/ 1298160 w 129744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0610" h="1197">
                    <a:moveTo>
                      <a:pt x="787" y="1"/>
                    </a:moveTo>
                    <a:cubicBezTo>
                      <a:pt x="1" y="1"/>
                      <a:pt x="1" y="1197"/>
                      <a:pt x="787" y="1197"/>
                    </a:cubicBezTo>
                    <a:lnTo>
                      <a:pt x="19854" y="1197"/>
                    </a:lnTo>
                    <a:cubicBezTo>
                      <a:pt x="20609" y="1197"/>
                      <a:pt x="20609" y="1"/>
                      <a:pt x="198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6" name="Google Shape;134;p13"/>
              <p:cNvSpPr/>
              <p:nvPr/>
            </p:nvSpPr>
            <p:spPr>
              <a:xfrm flipH="1">
                <a:off x="3795120" y="2175480"/>
                <a:ext cx="1776600" cy="74880"/>
              </a:xfrm>
              <a:custGeom>
                <a:avLst/>
                <a:gdLst>
                  <a:gd name="textAreaLeft" fmla="*/ -360 w 1776600"/>
                  <a:gd name="textAreaRight" fmla="*/ 1776600 w 17766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28224" h="1197">
                    <a:moveTo>
                      <a:pt x="787" y="1"/>
                    </a:moveTo>
                    <a:cubicBezTo>
                      <a:pt x="0" y="1"/>
                      <a:pt x="0" y="1196"/>
                      <a:pt x="787" y="1196"/>
                    </a:cubicBezTo>
                    <a:lnTo>
                      <a:pt x="27437" y="1196"/>
                    </a:lnTo>
                    <a:cubicBezTo>
                      <a:pt x="28223" y="1196"/>
                      <a:pt x="28223" y="1"/>
                      <a:pt x="274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7" name="Google Shape;135;p13"/>
              <p:cNvSpPr/>
              <p:nvPr/>
            </p:nvSpPr>
            <p:spPr>
              <a:xfrm flipH="1">
                <a:off x="3909960" y="1357560"/>
                <a:ext cx="1546920" cy="73080"/>
              </a:xfrm>
              <a:custGeom>
                <a:avLst/>
                <a:gdLst>
                  <a:gd name="textAreaLeft" fmla="*/ -360 w 1546920"/>
                  <a:gd name="textAreaRight" fmla="*/ 1546920 w 1546920"/>
                  <a:gd name="textAreaTop" fmla="*/ 0 h 73080"/>
                  <a:gd name="textAreaBottom" fmla="*/ 73440 h 73080"/>
                </a:gdLst>
                <a:ahLst/>
                <a:cxnLst/>
                <a:rect l="textAreaLeft" t="textAreaTop" r="textAreaRight" b="textAreaBottom"/>
                <a:pathLst>
                  <a:path w="24575" h="1165">
                    <a:moveTo>
                      <a:pt x="788" y="0"/>
                    </a:moveTo>
                    <a:cubicBezTo>
                      <a:pt x="1" y="0"/>
                      <a:pt x="1" y="1164"/>
                      <a:pt x="788" y="1164"/>
                    </a:cubicBezTo>
                    <a:lnTo>
                      <a:pt x="23788" y="1164"/>
                    </a:lnTo>
                    <a:cubicBezTo>
                      <a:pt x="24574" y="1164"/>
                      <a:pt x="24574" y="0"/>
                      <a:pt x="23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208" name="Google Shape;136;p13"/>
              <p:cNvSpPr/>
              <p:nvPr/>
            </p:nvSpPr>
            <p:spPr>
              <a:xfrm flipH="1">
                <a:off x="3750120" y="-2351160"/>
                <a:ext cx="1949040" cy="8498160"/>
              </a:xfrm>
              <a:custGeom>
                <a:avLst/>
                <a:gdLst>
                  <a:gd name="textAreaLeft" fmla="*/ 360 w 1949040"/>
                  <a:gd name="textAreaRight" fmla="*/ 1949760 w 1949040"/>
                  <a:gd name="textAreaTop" fmla="*/ 0 h 8498160"/>
                  <a:gd name="textAreaBottom" fmla="*/ 8498520 h 8498160"/>
                </a:gdLst>
                <a:ahLst/>
                <a:cxnLst/>
                <a:rect l="textAreaLeft" t="textAreaTop" r="textAreaRight" b="textAreaBottom"/>
                <a:pathLst>
                  <a:path w="30961" h="134981">
                    <a:moveTo>
                      <a:pt x="1926" y="0"/>
                    </a:moveTo>
                    <a:cubicBezTo>
                      <a:pt x="1666" y="0"/>
                      <a:pt x="1409" y="157"/>
                      <a:pt x="1353" y="504"/>
                    </a:cubicBezTo>
                    <a:cubicBezTo>
                      <a:pt x="1322" y="944"/>
                      <a:pt x="0" y="10887"/>
                      <a:pt x="15858" y="18627"/>
                    </a:cubicBezTo>
                    <a:cubicBezTo>
                      <a:pt x="28664" y="24920"/>
                      <a:pt x="29765" y="31999"/>
                      <a:pt x="29734" y="34013"/>
                    </a:cubicBezTo>
                    <a:cubicBezTo>
                      <a:pt x="29702" y="36058"/>
                      <a:pt x="28664" y="43169"/>
                      <a:pt x="15858" y="49430"/>
                    </a:cubicBezTo>
                    <a:cubicBezTo>
                      <a:pt x="441" y="56982"/>
                      <a:pt x="1227" y="66578"/>
                      <a:pt x="1353" y="67491"/>
                    </a:cubicBezTo>
                    <a:cubicBezTo>
                      <a:pt x="1227" y="68403"/>
                      <a:pt x="441" y="78000"/>
                      <a:pt x="15858" y="85551"/>
                    </a:cubicBezTo>
                    <a:cubicBezTo>
                      <a:pt x="28664" y="91812"/>
                      <a:pt x="29765" y="98923"/>
                      <a:pt x="29734" y="100937"/>
                    </a:cubicBezTo>
                    <a:cubicBezTo>
                      <a:pt x="29702" y="102982"/>
                      <a:pt x="28664" y="110062"/>
                      <a:pt x="15858" y="116354"/>
                    </a:cubicBezTo>
                    <a:cubicBezTo>
                      <a:pt x="0" y="124094"/>
                      <a:pt x="1322" y="134037"/>
                      <a:pt x="1353" y="134478"/>
                    </a:cubicBezTo>
                    <a:cubicBezTo>
                      <a:pt x="1385" y="134761"/>
                      <a:pt x="1636" y="134981"/>
                      <a:pt x="1951" y="134981"/>
                    </a:cubicBezTo>
                    <a:lnTo>
                      <a:pt x="2045" y="134981"/>
                    </a:lnTo>
                    <a:cubicBezTo>
                      <a:pt x="2360" y="134950"/>
                      <a:pt x="2580" y="134635"/>
                      <a:pt x="2517" y="134320"/>
                    </a:cubicBezTo>
                    <a:cubicBezTo>
                      <a:pt x="2517" y="134226"/>
                      <a:pt x="1353" y="124787"/>
                      <a:pt x="16393" y="117424"/>
                    </a:cubicBezTo>
                    <a:cubicBezTo>
                      <a:pt x="29797" y="110880"/>
                      <a:pt x="30961" y="103171"/>
                      <a:pt x="30929" y="100968"/>
                    </a:cubicBezTo>
                    <a:cubicBezTo>
                      <a:pt x="30898" y="98766"/>
                      <a:pt x="29797" y="91089"/>
                      <a:pt x="16393" y="84544"/>
                    </a:cubicBezTo>
                    <a:cubicBezTo>
                      <a:pt x="1353" y="77182"/>
                      <a:pt x="2517" y="67742"/>
                      <a:pt x="2517" y="67648"/>
                    </a:cubicBezTo>
                    <a:cubicBezTo>
                      <a:pt x="2517" y="67617"/>
                      <a:pt x="2517" y="67585"/>
                      <a:pt x="2517" y="67554"/>
                    </a:cubicBezTo>
                    <a:lnTo>
                      <a:pt x="2517" y="67491"/>
                    </a:lnTo>
                    <a:cubicBezTo>
                      <a:pt x="2517" y="67459"/>
                      <a:pt x="2517" y="67428"/>
                      <a:pt x="2517" y="67396"/>
                    </a:cubicBezTo>
                    <a:cubicBezTo>
                      <a:pt x="2517" y="67302"/>
                      <a:pt x="1353" y="57863"/>
                      <a:pt x="16393" y="50500"/>
                    </a:cubicBezTo>
                    <a:cubicBezTo>
                      <a:pt x="29797" y="43924"/>
                      <a:pt x="30961" y="36247"/>
                      <a:pt x="30929" y="34045"/>
                    </a:cubicBezTo>
                    <a:cubicBezTo>
                      <a:pt x="30898" y="31842"/>
                      <a:pt x="29797" y="24165"/>
                      <a:pt x="16393" y="17589"/>
                    </a:cubicBezTo>
                    <a:cubicBezTo>
                      <a:pt x="1353" y="10226"/>
                      <a:pt x="2517" y="787"/>
                      <a:pt x="2517" y="693"/>
                    </a:cubicBezTo>
                    <a:cubicBezTo>
                      <a:pt x="2588" y="253"/>
                      <a:pt x="2255" y="0"/>
                      <a:pt x="1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  <p:sp>
          <p:nvSpPr>
            <p:cNvPr id="209" name="Google Shape;137;p13"/>
            <p:cNvSpPr/>
            <p:nvPr/>
          </p:nvSpPr>
          <p:spPr>
            <a:xfrm flipH="1">
              <a:off x="3795120" y="1759320"/>
              <a:ext cx="1776600" cy="74880"/>
            </a:xfrm>
            <a:custGeom>
              <a:avLst/>
              <a:gdLst>
                <a:gd name="textAreaLeft" fmla="*/ -360 w 1776600"/>
                <a:gd name="textAreaRight" fmla="*/ 1776600 w 1776600"/>
                <a:gd name="textAreaTop" fmla="*/ 0 h 74880"/>
                <a:gd name="textAreaBottom" fmla="*/ 75240 h 74880"/>
              </a:gdLst>
              <a:ahLst/>
              <a:cxnLst/>
              <a:rect l="textAreaLeft" t="textAreaTop" r="textAreaRight" b="textAreaBottom"/>
              <a:pathLst>
                <a:path w="28224" h="1197">
                  <a:moveTo>
                    <a:pt x="787" y="1"/>
                  </a:moveTo>
                  <a:cubicBezTo>
                    <a:pt x="0" y="1"/>
                    <a:pt x="0" y="1196"/>
                    <a:pt x="787" y="1196"/>
                  </a:cubicBezTo>
                  <a:lnTo>
                    <a:pt x="27437" y="1196"/>
                  </a:lnTo>
                  <a:cubicBezTo>
                    <a:pt x="28223" y="1196"/>
                    <a:pt x="28223" y="1"/>
                    <a:pt x="2743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title"/>
          </p:nvPr>
        </p:nvSpPr>
        <p:spPr>
          <a:xfrm>
            <a:off x="1349640" y="170676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title"/>
          </p:nvPr>
        </p:nvSpPr>
        <p:spPr>
          <a:xfrm>
            <a:off x="3467880" y="199728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dk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title"/>
          </p:nvPr>
        </p:nvSpPr>
        <p:spPr>
          <a:xfrm>
            <a:off x="1349640" y="302292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14" name="PlaceHolder 5"/>
          <p:cNvSpPr>
            <a:spLocks noGrp="1"/>
          </p:cNvSpPr>
          <p:nvPr>
            <p:ph type="title"/>
          </p:nvPr>
        </p:nvSpPr>
        <p:spPr>
          <a:xfrm>
            <a:off x="3467880" y="331344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lt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title"/>
          </p:nvPr>
        </p:nvSpPr>
        <p:spPr>
          <a:xfrm>
            <a:off x="5901480" y="170676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16" name="PlaceHolder 7"/>
          <p:cNvSpPr>
            <a:spLocks noGrp="1"/>
          </p:cNvSpPr>
          <p:nvPr>
            <p:ph type="title"/>
          </p:nvPr>
        </p:nvSpPr>
        <p:spPr>
          <a:xfrm>
            <a:off x="5025960" y="199728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lt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8"/>
          <p:cNvSpPr>
            <a:spLocks noGrp="1"/>
          </p:cNvSpPr>
          <p:nvPr>
            <p:ph type="title"/>
          </p:nvPr>
        </p:nvSpPr>
        <p:spPr>
          <a:xfrm>
            <a:off x="5901480" y="3022920"/>
            <a:ext cx="21175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18" name="PlaceHolder 9"/>
          <p:cNvSpPr>
            <a:spLocks noGrp="1"/>
          </p:cNvSpPr>
          <p:nvPr>
            <p:ph type="title"/>
          </p:nvPr>
        </p:nvSpPr>
        <p:spPr>
          <a:xfrm>
            <a:off x="5025960" y="3313440"/>
            <a:ext cx="874800" cy="49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l-GR" sz="3000" b="1" strike="noStrike" spc="-1">
                <a:solidFill>
                  <a:schemeClr val="dk1"/>
                </a:solidFill>
                <a:latin typeface="Voltaire"/>
                <a:ea typeface="Voltaire"/>
              </a:rPr>
              <a:t>xx%</a:t>
            </a:r>
            <a:endParaRPr lang="el-G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338200" y="3684960"/>
            <a:ext cx="446760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257" name="Google Shape;259;p23"/>
          <p:cNvGrpSpPr/>
          <p:nvPr/>
        </p:nvGrpSpPr>
        <p:grpSpPr>
          <a:xfrm>
            <a:off x="8029080" y="-839520"/>
            <a:ext cx="803160" cy="2608920"/>
            <a:chOff x="8029080" y="-839520"/>
            <a:chExt cx="803160" cy="2608920"/>
          </a:xfrm>
        </p:grpSpPr>
        <p:sp>
          <p:nvSpPr>
            <p:cNvPr id="258" name="Google Shape;260;p23"/>
            <p:cNvSpPr/>
            <p:nvPr/>
          </p:nvSpPr>
          <p:spPr>
            <a:xfrm flipH="1">
              <a:off x="8029080" y="-4172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259" name="Google Shape;261;p23"/>
            <p:cNvSpPr/>
            <p:nvPr/>
          </p:nvSpPr>
          <p:spPr>
            <a:xfrm flipH="1">
              <a:off x="8335800" y="-11052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260" name="Google Shape;262;p23"/>
            <p:cNvSpPr/>
            <p:nvPr/>
          </p:nvSpPr>
          <p:spPr>
            <a:xfrm flipH="1">
              <a:off x="8642880" y="-83952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299" name="Google Shape;266;p24"/>
          <p:cNvGrpSpPr/>
          <p:nvPr/>
        </p:nvGrpSpPr>
        <p:grpSpPr>
          <a:xfrm>
            <a:off x="8029080" y="-859320"/>
            <a:ext cx="803520" cy="2567160"/>
            <a:chOff x="8029080" y="-859320"/>
            <a:chExt cx="803520" cy="2567160"/>
          </a:xfrm>
        </p:grpSpPr>
        <p:sp>
          <p:nvSpPr>
            <p:cNvPr id="300" name="Google Shape;267;p24"/>
            <p:cNvSpPr/>
            <p:nvPr/>
          </p:nvSpPr>
          <p:spPr>
            <a:xfrm rot="10800000">
              <a:off x="8029080" y="-17208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1" name="Google Shape;268;p24"/>
            <p:cNvSpPr/>
            <p:nvPr/>
          </p:nvSpPr>
          <p:spPr>
            <a:xfrm rot="10800000">
              <a:off x="8336160" y="-85932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2" name="Google Shape;269;p24"/>
            <p:cNvSpPr/>
            <p:nvPr/>
          </p:nvSpPr>
          <p:spPr>
            <a:xfrm rot="10800000">
              <a:off x="8643240" y="-4352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341" name="Google Shape;238;p20"/>
          <p:cNvGrpSpPr/>
          <p:nvPr/>
        </p:nvGrpSpPr>
        <p:grpSpPr>
          <a:xfrm>
            <a:off x="311400" y="3342600"/>
            <a:ext cx="803520" cy="2304000"/>
            <a:chOff x="311400" y="3342600"/>
            <a:chExt cx="803520" cy="2304000"/>
          </a:xfrm>
        </p:grpSpPr>
        <p:sp>
          <p:nvSpPr>
            <p:cNvPr id="342" name="Google Shape;239;p20"/>
            <p:cNvSpPr/>
            <p:nvPr/>
          </p:nvSpPr>
          <p:spPr>
            <a:xfrm flipV="1">
              <a:off x="925560" y="364932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43" name="Google Shape;240;p20"/>
            <p:cNvSpPr/>
            <p:nvPr/>
          </p:nvSpPr>
          <p:spPr>
            <a:xfrm flipV="1">
              <a:off x="618480" y="33426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44" name="Google Shape;241;p20"/>
            <p:cNvSpPr/>
            <p:nvPr/>
          </p:nvSpPr>
          <p:spPr>
            <a:xfrm flipV="1">
              <a:off x="311400" y="376668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383" name="PlaceHolder 2"/>
          <p:cNvSpPr>
            <a:spLocks noGrp="1"/>
          </p:cNvSpPr>
          <p:nvPr>
            <p:ph type="title"/>
          </p:nvPr>
        </p:nvSpPr>
        <p:spPr>
          <a:xfrm>
            <a:off x="1007280" y="2603520"/>
            <a:ext cx="24739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384" name="PlaceHolder 3"/>
          <p:cNvSpPr>
            <a:spLocks noGrp="1"/>
          </p:cNvSpPr>
          <p:nvPr>
            <p:ph type="title"/>
          </p:nvPr>
        </p:nvSpPr>
        <p:spPr>
          <a:xfrm>
            <a:off x="5662440" y="2189160"/>
            <a:ext cx="2473920" cy="44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grpSp>
        <p:nvGrpSpPr>
          <p:cNvPr id="385" name="Google Shape;157;p14"/>
          <p:cNvGrpSpPr/>
          <p:nvPr/>
        </p:nvGrpSpPr>
        <p:grpSpPr>
          <a:xfrm>
            <a:off x="311400" y="3450240"/>
            <a:ext cx="803520" cy="2228040"/>
            <a:chOff x="311400" y="3450240"/>
            <a:chExt cx="803520" cy="2228040"/>
          </a:xfrm>
        </p:grpSpPr>
        <p:sp>
          <p:nvSpPr>
            <p:cNvPr id="386" name="Google Shape;158;p14"/>
            <p:cNvSpPr/>
            <p:nvPr/>
          </p:nvSpPr>
          <p:spPr>
            <a:xfrm>
              <a:off x="925560" y="356796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87" name="Google Shape;159;p14"/>
            <p:cNvSpPr/>
            <p:nvPr/>
          </p:nvSpPr>
          <p:spPr>
            <a:xfrm>
              <a:off x="618480" y="379836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88" name="Google Shape;160;p14"/>
            <p:cNvSpPr/>
            <p:nvPr/>
          </p:nvSpPr>
          <p:spPr>
            <a:xfrm>
              <a:off x="311400" y="34502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389" name="Google Shape;161;p14"/>
          <p:cNvGrpSpPr/>
          <p:nvPr/>
        </p:nvGrpSpPr>
        <p:grpSpPr>
          <a:xfrm>
            <a:off x="8029080" y="-536760"/>
            <a:ext cx="803520" cy="2335680"/>
            <a:chOff x="8029080" y="-536760"/>
            <a:chExt cx="803520" cy="2335680"/>
          </a:xfrm>
        </p:grpSpPr>
        <p:sp>
          <p:nvSpPr>
            <p:cNvPr id="390" name="Google Shape;162;p14"/>
            <p:cNvSpPr/>
            <p:nvPr/>
          </p:nvSpPr>
          <p:spPr>
            <a:xfrm rot="10800000">
              <a:off x="8029080" y="-53676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91" name="Google Shape;163;p14"/>
            <p:cNvSpPr/>
            <p:nvPr/>
          </p:nvSpPr>
          <p:spPr>
            <a:xfrm rot="10800000">
              <a:off x="8336160" y="-8100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92" name="Google Shape;164;p14"/>
            <p:cNvSpPr/>
            <p:nvPr/>
          </p:nvSpPr>
          <p:spPr>
            <a:xfrm rot="10800000">
              <a:off x="8643240" y="-419040"/>
              <a:ext cx="189360" cy="18799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606480" y="934200"/>
            <a:ext cx="46267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50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ΓΥΝΑΙΚΕΣ ΣΤΗΝ ΕΠΙΣΤΗΜΗ</a:t>
            </a:r>
            <a:endParaRPr lang="el-GR" sz="50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ubTitle"/>
          </p:nvPr>
        </p:nvSpPr>
        <p:spPr>
          <a:xfrm>
            <a:off x="3890616" y="3329908"/>
            <a:ext cx="4000680" cy="955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0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l-GR" sz="1600" b="1" strike="noStrike" spc="-1" dirty="0">
                <a:solidFill>
                  <a:schemeClr val="lt2"/>
                </a:solidFill>
                <a:latin typeface="PF Agora Slab Pro" pitchFamily="2" charset="0"/>
                <a:ea typeface="Tajawal"/>
              </a:rPr>
              <a:t>1</a:t>
            </a:r>
            <a:r>
              <a:rPr lang="el-GR" sz="1600" b="1" strike="noStrike" spc="-1" baseline="30000" dirty="0">
                <a:solidFill>
                  <a:schemeClr val="lt2"/>
                </a:solidFill>
                <a:latin typeface="PF Agora Slab Pro" pitchFamily="2" charset="0"/>
                <a:ea typeface="Tajawal"/>
              </a:rPr>
              <a:t>ο</a:t>
            </a:r>
            <a:r>
              <a:rPr lang="el-GR" sz="1600" b="1" strike="noStrike" spc="-1" dirty="0">
                <a:solidFill>
                  <a:schemeClr val="lt2"/>
                </a:solidFill>
                <a:latin typeface="PF Agora Slab Pro" pitchFamily="2" charset="0"/>
                <a:ea typeface="Tajawal"/>
              </a:rPr>
              <a:t> ΕΠΑΛ ΔΡΑΜΑΣ</a:t>
            </a:r>
            <a:endParaRPr lang="el-GR" sz="1600" b="0" strike="noStrike" spc="-1" dirty="0">
              <a:solidFill>
                <a:srgbClr val="000000"/>
              </a:solidFill>
              <a:latin typeface="PF Agora Slab Pro" pitchFamily="2" charset="0"/>
            </a:endParaRPr>
          </a:p>
          <a:p>
            <a:pPr marL="457200" indent="0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l-GR" sz="1600" b="1" strike="noStrike" spc="-1" dirty="0">
                <a:solidFill>
                  <a:schemeClr val="lt2"/>
                </a:solidFill>
                <a:latin typeface="PF Agora Slab Pro" pitchFamily="2" charset="0"/>
                <a:ea typeface="Tajawal"/>
              </a:rPr>
              <a:t>ΠΡΟΓΡΑΜΜΑ «ΠΡΕΣΒΕΙΣ ΤΟΥ ΕΥΡΩΠΑΪΚΟΥ ΚΟΙΝΟΒΟΥΛΙΟΥ»</a:t>
            </a:r>
            <a:endParaRPr lang="el-GR" sz="1600" b="0" strike="noStrike" spc="-1" dirty="0">
              <a:solidFill>
                <a:srgbClr val="000000"/>
              </a:solidFill>
              <a:latin typeface="PF Agora Slab Pro" pitchFamily="2" charset="0"/>
            </a:endParaRPr>
          </a:p>
        </p:txBody>
      </p:sp>
      <p:grpSp>
        <p:nvGrpSpPr>
          <p:cNvPr id="501" name="Google Shape;407;p39"/>
          <p:cNvGrpSpPr/>
          <p:nvPr/>
        </p:nvGrpSpPr>
        <p:grpSpPr>
          <a:xfrm>
            <a:off x="1054080" y="539640"/>
            <a:ext cx="2459160" cy="4779720"/>
            <a:chOff x="1054080" y="539640"/>
            <a:chExt cx="2459160" cy="4779720"/>
          </a:xfrm>
        </p:grpSpPr>
        <p:sp>
          <p:nvSpPr>
            <p:cNvPr id="502" name="Google Shape;408;p39"/>
            <p:cNvSpPr/>
            <p:nvPr/>
          </p:nvSpPr>
          <p:spPr>
            <a:xfrm>
              <a:off x="2433600" y="1781640"/>
              <a:ext cx="448560" cy="436320"/>
            </a:xfrm>
            <a:custGeom>
              <a:avLst/>
              <a:gdLst>
                <a:gd name="textAreaLeft" fmla="*/ 0 w 448560"/>
                <a:gd name="textAreaRight" fmla="*/ 448920 w 448560"/>
                <a:gd name="textAreaTop" fmla="*/ 0 h 436320"/>
                <a:gd name="textAreaBottom" fmla="*/ 436680 h 436320"/>
              </a:gdLst>
              <a:ahLst/>
              <a:cxnLst/>
              <a:rect l="textAreaLeft" t="textAreaTop" r="textAreaRight" b="textAreaBottom"/>
              <a:pathLst>
                <a:path w="18716" h="18207">
                  <a:moveTo>
                    <a:pt x="0" y="1"/>
                  </a:moveTo>
                  <a:lnTo>
                    <a:pt x="4199" y="17269"/>
                  </a:lnTo>
                  <a:lnTo>
                    <a:pt x="3914" y="17435"/>
                  </a:lnTo>
                  <a:cubicBezTo>
                    <a:pt x="5469" y="17961"/>
                    <a:pt x="7098" y="18207"/>
                    <a:pt x="8735" y="18207"/>
                  </a:cubicBezTo>
                  <a:cubicBezTo>
                    <a:pt x="8947" y="18207"/>
                    <a:pt x="9158" y="18203"/>
                    <a:pt x="9370" y="18195"/>
                  </a:cubicBezTo>
                  <a:cubicBezTo>
                    <a:pt x="11149" y="18123"/>
                    <a:pt x="12928" y="17839"/>
                    <a:pt x="14683" y="17364"/>
                  </a:cubicBezTo>
                  <a:lnTo>
                    <a:pt x="14517" y="17269"/>
                  </a:lnTo>
                  <a:lnTo>
                    <a:pt x="18716" y="1"/>
                  </a:lnTo>
                  <a:lnTo>
                    <a:pt x="9346" y="4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3" name="Google Shape;409;p39"/>
            <p:cNvSpPr/>
            <p:nvPr/>
          </p:nvSpPr>
          <p:spPr>
            <a:xfrm>
              <a:off x="2433600" y="1781640"/>
              <a:ext cx="448560" cy="254160"/>
            </a:xfrm>
            <a:custGeom>
              <a:avLst/>
              <a:gdLst>
                <a:gd name="textAreaLeft" fmla="*/ 0 w 448560"/>
                <a:gd name="textAreaRight" fmla="*/ 448920 w 448560"/>
                <a:gd name="textAreaTop" fmla="*/ 0 h 254160"/>
                <a:gd name="textAreaBottom" fmla="*/ 254520 h 254160"/>
              </a:gdLst>
              <a:ahLst/>
              <a:cxnLst/>
              <a:rect l="textAreaLeft" t="textAreaTop" r="textAreaRight" b="textAreaBottom"/>
              <a:pathLst>
                <a:path w="18716" h="10604">
                  <a:moveTo>
                    <a:pt x="18716" y="1"/>
                  </a:moveTo>
                  <a:lnTo>
                    <a:pt x="9346" y="422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586" y="10604"/>
                  </a:lnTo>
                  <a:cubicBezTo>
                    <a:pt x="7354" y="9821"/>
                    <a:pt x="12098" y="8849"/>
                    <a:pt x="16818" y="7805"/>
                  </a:cubicBezTo>
                  <a:lnTo>
                    <a:pt x="1871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4" name="Google Shape;410;p39"/>
            <p:cNvSpPr/>
            <p:nvPr/>
          </p:nvSpPr>
          <p:spPr>
            <a:xfrm>
              <a:off x="2155680" y="2060640"/>
              <a:ext cx="1004040" cy="1595520"/>
            </a:xfrm>
            <a:custGeom>
              <a:avLst/>
              <a:gdLst>
                <a:gd name="textAreaLeft" fmla="*/ 0 w 1004040"/>
                <a:gd name="textAreaRight" fmla="*/ 1004400 w 1004040"/>
                <a:gd name="textAreaTop" fmla="*/ 0 h 1595520"/>
                <a:gd name="textAreaBottom" fmla="*/ 1595880 h 1595520"/>
              </a:gdLst>
              <a:ahLst/>
              <a:cxnLst/>
              <a:rect l="textAreaLeft" t="textAreaTop" r="textAreaRight" b="textAreaBottom"/>
              <a:pathLst>
                <a:path w="41868" h="66515">
                  <a:moveTo>
                    <a:pt x="14399" y="1"/>
                  </a:moveTo>
                  <a:lnTo>
                    <a:pt x="15775" y="5646"/>
                  </a:lnTo>
                  <a:lnTo>
                    <a:pt x="8540" y="9655"/>
                  </a:lnTo>
                  <a:lnTo>
                    <a:pt x="0" y="14423"/>
                  </a:lnTo>
                  <a:lnTo>
                    <a:pt x="6239" y="66514"/>
                  </a:lnTo>
                  <a:lnTo>
                    <a:pt x="33803" y="66514"/>
                  </a:lnTo>
                  <a:lnTo>
                    <a:pt x="41868" y="14423"/>
                  </a:lnTo>
                  <a:lnTo>
                    <a:pt x="32047" y="8967"/>
                  </a:lnTo>
                  <a:lnTo>
                    <a:pt x="26093" y="5646"/>
                  </a:lnTo>
                  <a:lnTo>
                    <a:pt x="2746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5" name="Google Shape;411;p39"/>
            <p:cNvSpPr/>
            <p:nvPr/>
          </p:nvSpPr>
          <p:spPr>
            <a:xfrm>
              <a:off x="2523600" y="2151720"/>
              <a:ext cx="8280" cy="34560"/>
            </a:xfrm>
            <a:custGeom>
              <a:avLst/>
              <a:gdLst>
                <a:gd name="textAreaLeft" fmla="*/ 0 w 8280"/>
                <a:gd name="textAreaRight" fmla="*/ 8640 w 8280"/>
                <a:gd name="textAreaTop" fmla="*/ 0 h 34560"/>
                <a:gd name="textAreaBottom" fmla="*/ 34920 h 34560"/>
              </a:gdLst>
              <a:ahLst/>
              <a:cxnLst/>
              <a:rect l="textAreaLeft" t="textAreaTop" r="textAreaRight" b="textAreaBottom"/>
              <a:pathLst>
                <a:path w="356" h="1448">
                  <a:moveTo>
                    <a:pt x="0" y="0"/>
                  </a:moveTo>
                  <a:lnTo>
                    <a:pt x="356" y="1447"/>
                  </a:lnTo>
                  <a:lnTo>
                    <a:pt x="285" y="380"/>
                  </a:lnTo>
                  <a:cubicBezTo>
                    <a:pt x="285" y="190"/>
                    <a:pt x="166" y="48"/>
                    <a:pt x="0" y="0"/>
                  </a:cubicBezTo>
                  <a:close/>
                </a:path>
              </a:pathLst>
            </a:custGeom>
            <a:solidFill>
              <a:srgbClr val="F3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28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6" name="Google Shape;412;p39"/>
            <p:cNvSpPr/>
            <p:nvPr/>
          </p:nvSpPr>
          <p:spPr>
            <a:xfrm>
              <a:off x="1736280" y="3656160"/>
              <a:ext cx="1776960" cy="1663200"/>
            </a:xfrm>
            <a:custGeom>
              <a:avLst/>
              <a:gdLst>
                <a:gd name="textAreaLeft" fmla="*/ 0 w 1776960"/>
                <a:gd name="textAreaRight" fmla="*/ 1777320 w 1776960"/>
                <a:gd name="textAreaTop" fmla="*/ 0 h 1663200"/>
                <a:gd name="textAreaBottom" fmla="*/ 1663560 h 1663200"/>
              </a:gdLst>
              <a:ahLst/>
              <a:cxnLst/>
              <a:rect l="textAreaLeft" t="textAreaTop" r="textAreaRight" b="textAreaBottom"/>
              <a:pathLst>
                <a:path w="74081" h="69337">
                  <a:moveTo>
                    <a:pt x="23721" y="0"/>
                  </a:moveTo>
                  <a:cubicBezTo>
                    <a:pt x="23721" y="0"/>
                    <a:pt x="0" y="18218"/>
                    <a:pt x="15893" y="69336"/>
                  </a:cubicBezTo>
                  <a:lnTo>
                    <a:pt x="59444" y="69336"/>
                  </a:lnTo>
                  <a:cubicBezTo>
                    <a:pt x="59444" y="69336"/>
                    <a:pt x="74080" y="23508"/>
                    <a:pt x="5128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7" name="Google Shape;413;p39"/>
            <p:cNvSpPr/>
            <p:nvPr/>
          </p:nvSpPr>
          <p:spPr>
            <a:xfrm>
              <a:off x="3003120" y="2406600"/>
              <a:ext cx="334800" cy="1050120"/>
            </a:xfrm>
            <a:custGeom>
              <a:avLst/>
              <a:gdLst>
                <a:gd name="textAreaLeft" fmla="*/ 0 w 334800"/>
                <a:gd name="textAreaRight" fmla="*/ 335160 w 334800"/>
                <a:gd name="textAreaTop" fmla="*/ 0 h 1050120"/>
                <a:gd name="textAreaBottom" fmla="*/ 1050480 h 1050120"/>
              </a:gdLst>
              <a:ahLst/>
              <a:cxnLst/>
              <a:rect l="textAreaLeft" t="textAreaTop" r="textAreaRight" b="textAreaBottom"/>
              <a:pathLst>
                <a:path w="13973" h="43789">
                  <a:moveTo>
                    <a:pt x="6524" y="0"/>
                  </a:moveTo>
                  <a:lnTo>
                    <a:pt x="451" y="38950"/>
                  </a:lnTo>
                  <a:lnTo>
                    <a:pt x="1" y="38974"/>
                  </a:lnTo>
                  <a:cubicBezTo>
                    <a:pt x="2254" y="41274"/>
                    <a:pt x="5694" y="42366"/>
                    <a:pt x="8777" y="43054"/>
                  </a:cubicBezTo>
                  <a:cubicBezTo>
                    <a:pt x="10248" y="43386"/>
                    <a:pt x="11766" y="43623"/>
                    <a:pt x="13261" y="43789"/>
                  </a:cubicBezTo>
                  <a:cubicBezTo>
                    <a:pt x="13308" y="38855"/>
                    <a:pt x="13972" y="14541"/>
                    <a:pt x="12857" y="8729"/>
                  </a:cubicBezTo>
                  <a:cubicBezTo>
                    <a:pt x="11814" y="3274"/>
                    <a:pt x="6524" y="0"/>
                    <a:pt x="652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8" name="Google Shape;414;p39"/>
            <p:cNvSpPr/>
            <p:nvPr/>
          </p:nvSpPr>
          <p:spPr>
            <a:xfrm>
              <a:off x="3094920" y="2406600"/>
              <a:ext cx="220320" cy="417960"/>
            </a:xfrm>
            <a:custGeom>
              <a:avLst/>
              <a:gdLst>
                <a:gd name="textAreaLeft" fmla="*/ 0 w 220320"/>
                <a:gd name="textAreaRight" fmla="*/ 220680 w 220320"/>
                <a:gd name="textAreaTop" fmla="*/ 0 h 417960"/>
                <a:gd name="textAreaBottom" fmla="*/ 418320 h 417960"/>
              </a:gdLst>
              <a:ahLst/>
              <a:cxnLst/>
              <a:rect l="textAreaLeft" t="textAreaTop" r="textAreaRight" b="textAreaBottom"/>
              <a:pathLst>
                <a:path w="9205" h="17435">
                  <a:moveTo>
                    <a:pt x="2705" y="0"/>
                  </a:moveTo>
                  <a:lnTo>
                    <a:pt x="1" y="17435"/>
                  </a:lnTo>
                  <a:cubicBezTo>
                    <a:pt x="3084" y="14897"/>
                    <a:pt x="6144" y="12335"/>
                    <a:pt x="9204" y="9773"/>
                  </a:cubicBezTo>
                  <a:cubicBezTo>
                    <a:pt x="9157" y="9370"/>
                    <a:pt x="9109" y="9014"/>
                    <a:pt x="9038" y="8729"/>
                  </a:cubicBezTo>
                  <a:cubicBezTo>
                    <a:pt x="7995" y="3274"/>
                    <a:pt x="2705" y="0"/>
                    <a:pt x="2705" y="0"/>
                  </a:cubicBezTo>
                  <a:close/>
                </a:path>
              </a:pathLst>
            </a:custGeom>
            <a:solidFill>
              <a:schemeClr val="lt1"/>
            </a:solidFill>
            <a:ln w="9525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09" name="Google Shape;415;p39"/>
            <p:cNvSpPr/>
            <p:nvPr/>
          </p:nvSpPr>
          <p:spPr>
            <a:xfrm>
              <a:off x="2280960" y="2670120"/>
              <a:ext cx="824400" cy="1046880"/>
            </a:xfrm>
            <a:custGeom>
              <a:avLst/>
              <a:gdLst>
                <a:gd name="textAreaLeft" fmla="*/ 0 w 824400"/>
                <a:gd name="textAreaRight" fmla="*/ 824760 w 824400"/>
                <a:gd name="textAreaTop" fmla="*/ 0 h 1046880"/>
                <a:gd name="textAreaBottom" fmla="*/ 1047240 h 1046880"/>
              </a:gdLst>
              <a:ahLst/>
              <a:cxnLst/>
              <a:rect l="textAreaLeft" t="textAreaTop" r="textAreaRight" b="textAreaBottom"/>
              <a:pathLst>
                <a:path w="34372" h="43648">
                  <a:moveTo>
                    <a:pt x="0" y="1"/>
                  </a:moveTo>
                  <a:lnTo>
                    <a:pt x="4554" y="43647"/>
                  </a:lnTo>
                  <a:lnTo>
                    <a:pt x="30552" y="43647"/>
                  </a:lnTo>
                  <a:lnTo>
                    <a:pt x="34371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0" name="Google Shape;416;p39"/>
            <p:cNvSpPr/>
            <p:nvPr/>
          </p:nvSpPr>
          <p:spPr>
            <a:xfrm>
              <a:off x="2521080" y="2526120"/>
              <a:ext cx="427680" cy="233640"/>
            </a:xfrm>
            <a:custGeom>
              <a:avLst/>
              <a:gdLst>
                <a:gd name="textAreaLeft" fmla="*/ 0 w 427680"/>
                <a:gd name="textAreaRight" fmla="*/ 428040 w 427680"/>
                <a:gd name="textAreaTop" fmla="*/ 0 h 233640"/>
                <a:gd name="textAreaBottom" fmla="*/ 234000 h 233640"/>
              </a:gdLst>
              <a:ahLst/>
              <a:cxnLst/>
              <a:rect l="textAreaLeft" t="textAreaTop" r="textAreaRight" b="textAreaBottom"/>
              <a:pathLst>
                <a:path w="17845" h="9751">
                  <a:moveTo>
                    <a:pt x="8778" y="1693"/>
                  </a:moveTo>
                  <a:cubicBezTo>
                    <a:pt x="9299" y="1693"/>
                    <a:pt x="9797" y="2097"/>
                    <a:pt x="9797" y="2706"/>
                  </a:cubicBezTo>
                  <a:cubicBezTo>
                    <a:pt x="9797" y="3275"/>
                    <a:pt x="9346" y="3726"/>
                    <a:pt x="8801" y="3726"/>
                  </a:cubicBezTo>
                  <a:lnTo>
                    <a:pt x="8777" y="3726"/>
                  </a:lnTo>
                  <a:cubicBezTo>
                    <a:pt x="7875" y="3726"/>
                    <a:pt x="7425" y="2635"/>
                    <a:pt x="8065" y="1994"/>
                  </a:cubicBezTo>
                  <a:cubicBezTo>
                    <a:pt x="8273" y="1786"/>
                    <a:pt x="8528" y="1693"/>
                    <a:pt x="8778" y="1693"/>
                  </a:cubicBezTo>
                  <a:close/>
                  <a:moveTo>
                    <a:pt x="8692" y="1"/>
                  </a:moveTo>
                  <a:cubicBezTo>
                    <a:pt x="3381" y="1"/>
                    <a:pt x="4270" y="5196"/>
                    <a:pt x="4270" y="5196"/>
                  </a:cubicBezTo>
                  <a:cubicBezTo>
                    <a:pt x="0" y="5600"/>
                    <a:pt x="1186" y="9751"/>
                    <a:pt x="1186" y="9751"/>
                  </a:cubicBezTo>
                  <a:lnTo>
                    <a:pt x="16818" y="9751"/>
                  </a:lnTo>
                  <a:cubicBezTo>
                    <a:pt x="17845" y="5521"/>
                    <a:pt x="14411" y="5237"/>
                    <a:pt x="13469" y="5237"/>
                  </a:cubicBezTo>
                  <a:cubicBezTo>
                    <a:pt x="13323" y="5237"/>
                    <a:pt x="13236" y="5244"/>
                    <a:pt x="13236" y="5244"/>
                  </a:cubicBezTo>
                  <a:cubicBezTo>
                    <a:pt x="13236" y="5244"/>
                    <a:pt x="14256" y="73"/>
                    <a:pt x="8801" y="2"/>
                  </a:cubicBezTo>
                  <a:cubicBezTo>
                    <a:pt x="8764" y="1"/>
                    <a:pt x="8728" y="1"/>
                    <a:pt x="869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1" name="Google Shape;417;p39"/>
            <p:cNvSpPr/>
            <p:nvPr/>
          </p:nvSpPr>
          <p:spPr>
            <a:xfrm>
              <a:off x="2529720" y="2745000"/>
              <a:ext cx="415080" cy="29880"/>
            </a:xfrm>
            <a:custGeom>
              <a:avLst/>
              <a:gdLst>
                <a:gd name="textAreaLeft" fmla="*/ 0 w 415080"/>
                <a:gd name="textAreaRight" fmla="*/ 415440 w 415080"/>
                <a:gd name="textAreaTop" fmla="*/ 0 h 29880"/>
                <a:gd name="textAreaBottom" fmla="*/ 30240 h 29880"/>
              </a:gdLst>
              <a:ahLst/>
              <a:cxnLst/>
              <a:rect l="textAreaLeft" t="textAreaTop" r="textAreaRight" b="textAreaBottom"/>
              <a:pathLst>
                <a:path w="17317" h="1258">
                  <a:moveTo>
                    <a:pt x="830" y="0"/>
                  </a:moveTo>
                  <a:cubicBezTo>
                    <a:pt x="0" y="0"/>
                    <a:pt x="0" y="1257"/>
                    <a:pt x="830" y="1257"/>
                  </a:cubicBezTo>
                  <a:lnTo>
                    <a:pt x="16462" y="1257"/>
                  </a:lnTo>
                  <a:cubicBezTo>
                    <a:pt x="17316" y="1257"/>
                    <a:pt x="17316" y="0"/>
                    <a:pt x="164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120" bIns="15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2" name="Google Shape;418;p39"/>
            <p:cNvSpPr/>
            <p:nvPr/>
          </p:nvSpPr>
          <p:spPr>
            <a:xfrm>
              <a:off x="2257200" y="3145320"/>
              <a:ext cx="526680" cy="420120"/>
            </a:xfrm>
            <a:custGeom>
              <a:avLst/>
              <a:gdLst>
                <a:gd name="textAreaLeft" fmla="*/ 0 w 526680"/>
                <a:gd name="textAreaRight" fmla="*/ 527040 w 526680"/>
                <a:gd name="textAreaTop" fmla="*/ 0 h 420120"/>
                <a:gd name="textAreaBottom" fmla="*/ 420480 h 420120"/>
              </a:gdLst>
              <a:ahLst/>
              <a:cxnLst/>
              <a:rect l="textAreaLeft" t="textAreaTop" r="textAreaRight" b="textAreaBottom"/>
              <a:pathLst>
                <a:path w="21967" h="17531">
                  <a:moveTo>
                    <a:pt x="14304" y="1"/>
                  </a:moveTo>
                  <a:cubicBezTo>
                    <a:pt x="12525" y="523"/>
                    <a:pt x="13284" y="3559"/>
                    <a:pt x="13284" y="3559"/>
                  </a:cubicBezTo>
                  <a:lnTo>
                    <a:pt x="13664" y="8849"/>
                  </a:lnTo>
                  <a:lnTo>
                    <a:pt x="1970" y="4508"/>
                  </a:lnTo>
                  <a:cubicBezTo>
                    <a:pt x="1970" y="4508"/>
                    <a:pt x="1" y="11411"/>
                    <a:pt x="1685" y="13569"/>
                  </a:cubicBezTo>
                  <a:cubicBezTo>
                    <a:pt x="3369" y="15704"/>
                    <a:pt x="15277" y="16297"/>
                    <a:pt x="15277" y="16297"/>
                  </a:cubicBezTo>
                  <a:cubicBezTo>
                    <a:pt x="15277" y="16297"/>
                    <a:pt x="17720" y="16866"/>
                    <a:pt x="21065" y="17531"/>
                  </a:cubicBezTo>
                  <a:cubicBezTo>
                    <a:pt x="21421" y="14399"/>
                    <a:pt x="21729" y="11292"/>
                    <a:pt x="21966" y="8161"/>
                  </a:cubicBezTo>
                  <a:lnTo>
                    <a:pt x="21966" y="8161"/>
                  </a:lnTo>
                  <a:lnTo>
                    <a:pt x="17578" y="8374"/>
                  </a:lnTo>
                  <a:lnTo>
                    <a:pt x="14304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3" name="Google Shape;419;p39"/>
            <p:cNvSpPr/>
            <p:nvPr/>
          </p:nvSpPr>
          <p:spPr>
            <a:xfrm>
              <a:off x="2267280" y="3139560"/>
              <a:ext cx="417960" cy="364680"/>
            </a:xfrm>
            <a:custGeom>
              <a:avLst/>
              <a:gdLst>
                <a:gd name="textAreaLeft" fmla="*/ 0 w 417960"/>
                <a:gd name="textAreaRight" fmla="*/ 418320 w 417960"/>
                <a:gd name="textAreaTop" fmla="*/ 0 h 364680"/>
                <a:gd name="textAreaBottom" fmla="*/ 365040 h 364680"/>
              </a:gdLst>
              <a:ahLst/>
              <a:cxnLst/>
              <a:rect l="textAreaLeft" t="textAreaTop" r="textAreaRight" b="textAreaBottom"/>
              <a:pathLst>
                <a:path w="17441" h="15210">
                  <a:moveTo>
                    <a:pt x="13899" y="0"/>
                  </a:moveTo>
                  <a:cubicBezTo>
                    <a:pt x="13884" y="0"/>
                    <a:pt x="13869" y="1"/>
                    <a:pt x="13854" y="5"/>
                  </a:cubicBezTo>
                  <a:cubicBezTo>
                    <a:pt x="13688" y="28"/>
                    <a:pt x="12359" y="337"/>
                    <a:pt x="12596" y="3824"/>
                  </a:cubicBezTo>
                  <a:lnTo>
                    <a:pt x="12952" y="8734"/>
                  </a:lnTo>
                  <a:lnTo>
                    <a:pt x="12952" y="8734"/>
                  </a:lnTo>
                  <a:lnTo>
                    <a:pt x="1637" y="4512"/>
                  </a:lnTo>
                  <a:cubicBezTo>
                    <a:pt x="1602" y="4488"/>
                    <a:pt x="1572" y="4476"/>
                    <a:pt x="1543" y="4476"/>
                  </a:cubicBezTo>
                  <a:cubicBezTo>
                    <a:pt x="1513" y="4476"/>
                    <a:pt x="1483" y="4488"/>
                    <a:pt x="1448" y="4512"/>
                  </a:cubicBezTo>
                  <a:cubicBezTo>
                    <a:pt x="1377" y="4535"/>
                    <a:pt x="1329" y="4583"/>
                    <a:pt x="1329" y="4654"/>
                  </a:cubicBezTo>
                  <a:cubicBezTo>
                    <a:pt x="1282" y="4725"/>
                    <a:pt x="1021" y="5484"/>
                    <a:pt x="784" y="6552"/>
                  </a:cubicBezTo>
                  <a:cubicBezTo>
                    <a:pt x="736" y="6575"/>
                    <a:pt x="712" y="6599"/>
                    <a:pt x="712" y="6646"/>
                  </a:cubicBezTo>
                  <a:cubicBezTo>
                    <a:pt x="689" y="6694"/>
                    <a:pt x="689" y="6765"/>
                    <a:pt x="712" y="6812"/>
                  </a:cubicBezTo>
                  <a:cubicBezTo>
                    <a:pt x="333" y="8378"/>
                    <a:pt x="1" y="10489"/>
                    <a:pt x="309" y="12197"/>
                  </a:cubicBezTo>
                  <a:cubicBezTo>
                    <a:pt x="309" y="12245"/>
                    <a:pt x="309" y="12292"/>
                    <a:pt x="333" y="12339"/>
                  </a:cubicBezTo>
                  <a:cubicBezTo>
                    <a:pt x="428" y="12932"/>
                    <a:pt x="641" y="13478"/>
                    <a:pt x="973" y="13976"/>
                  </a:cubicBezTo>
                  <a:cubicBezTo>
                    <a:pt x="1329" y="14474"/>
                    <a:pt x="1827" y="14854"/>
                    <a:pt x="2397" y="15044"/>
                  </a:cubicBezTo>
                  <a:cubicBezTo>
                    <a:pt x="2752" y="15139"/>
                    <a:pt x="3108" y="15186"/>
                    <a:pt x="3464" y="15210"/>
                  </a:cubicBezTo>
                  <a:cubicBezTo>
                    <a:pt x="3796" y="15210"/>
                    <a:pt x="3796" y="14712"/>
                    <a:pt x="3464" y="14712"/>
                  </a:cubicBezTo>
                  <a:cubicBezTo>
                    <a:pt x="2515" y="14688"/>
                    <a:pt x="1827" y="14356"/>
                    <a:pt x="1377" y="13692"/>
                  </a:cubicBezTo>
                  <a:cubicBezTo>
                    <a:pt x="1163" y="13359"/>
                    <a:pt x="997" y="13004"/>
                    <a:pt x="902" y="12600"/>
                  </a:cubicBezTo>
                  <a:lnTo>
                    <a:pt x="902" y="12600"/>
                  </a:lnTo>
                  <a:cubicBezTo>
                    <a:pt x="1329" y="12766"/>
                    <a:pt x="1732" y="12909"/>
                    <a:pt x="2159" y="13051"/>
                  </a:cubicBezTo>
                  <a:cubicBezTo>
                    <a:pt x="4935" y="13929"/>
                    <a:pt x="7805" y="14427"/>
                    <a:pt x="10699" y="14522"/>
                  </a:cubicBezTo>
                  <a:cubicBezTo>
                    <a:pt x="10707" y="14522"/>
                    <a:pt x="10714" y="14523"/>
                    <a:pt x="10721" y="14523"/>
                  </a:cubicBezTo>
                  <a:cubicBezTo>
                    <a:pt x="11031" y="14523"/>
                    <a:pt x="11024" y="14047"/>
                    <a:pt x="10723" y="14024"/>
                  </a:cubicBezTo>
                  <a:cubicBezTo>
                    <a:pt x="7307" y="13905"/>
                    <a:pt x="3962" y="13241"/>
                    <a:pt x="784" y="12031"/>
                  </a:cubicBezTo>
                  <a:cubicBezTo>
                    <a:pt x="689" y="11296"/>
                    <a:pt x="665" y="10513"/>
                    <a:pt x="736" y="9778"/>
                  </a:cubicBezTo>
                  <a:lnTo>
                    <a:pt x="736" y="9778"/>
                  </a:lnTo>
                  <a:lnTo>
                    <a:pt x="1305" y="9967"/>
                  </a:lnTo>
                  <a:cubicBezTo>
                    <a:pt x="4958" y="11130"/>
                    <a:pt x="8706" y="12031"/>
                    <a:pt x="12478" y="12672"/>
                  </a:cubicBezTo>
                  <a:cubicBezTo>
                    <a:pt x="12496" y="12675"/>
                    <a:pt x="12514" y="12676"/>
                    <a:pt x="12532" y="12676"/>
                  </a:cubicBezTo>
                  <a:cubicBezTo>
                    <a:pt x="12654" y="12676"/>
                    <a:pt x="12766" y="12606"/>
                    <a:pt x="12786" y="12482"/>
                  </a:cubicBezTo>
                  <a:cubicBezTo>
                    <a:pt x="12810" y="12339"/>
                    <a:pt x="12715" y="12197"/>
                    <a:pt x="12573" y="12173"/>
                  </a:cubicBezTo>
                  <a:cubicBezTo>
                    <a:pt x="8588" y="11486"/>
                    <a:pt x="4650" y="10513"/>
                    <a:pt x="784" y="9256"/>
                  </a:cubicBezTo>
                  <a:cubicBezTo>
                    <a:pt x="878" y="8520"/>
                    <a:pt x="997" y="7785"/>
                    <a:pt x="1163" y="7073"/>
                  </a:cubicBezTo>
                  <a:cubicBezTo>
                    <a:pt x="3274" y="7904"/>
                    <a:pt x="5433" y="8663"/>
                    <a:pt x="7591" y="9351"/>
                  </a:cubicBezTo>
                  <a:cubicBezTo>
                    <a:pt x="9181" y="9849"/>
                    <a:pt x="10794" y="10323"/>
                    <a:pt x="12407" y="10750"/>
                  </a:cubicBezTo>
                  <a:cubicBezTo>
                    <a:pt x="12428" y="10759"/>
                    <a:pt x="12450" y="10763"/>
                    <a:pt x="12472" y="10763"/>
                  </a:cubicBezTo>
                  <a:cubicBezTo>
                    <a:pt x="12573" y="10763"/>
                    <a:pt x="12672" y="10681"/>
                    <a:pt x="12691" y="10584"/>
                  </a:cubicBezTo>
                  <a:cubicBezTo>
                    <a:pt x="12739" y="10442"/>
                    <a:pt x="12644" y="10323"/>
                    <a:pt x="12525" y="10276"/>
                  </a:cubicBezTo>
                  <a:cubicBezTo>
                    <a:pt x="8706" y="9256"/>
                    <a:pt x="4958" y="8022"/>
                    <a:pt x="1282" y="6599"/>
                  </a:cubicBezTo>
                  <a:cubicBezTo>
                    <a:pt x="1448" y="5911"/>
                    <a:pt x="1614" y="5366"/>
                    <a:pt x="1709" y="5057"/>
                  </a:cubicBezTo>
                  <a:lnTo>
                    <a:pt x="13118" y="9327"/>
                  </a:lnTo>
                  <a:cubicBezTo>
                    <a:pt x="13158" y="9337"/>
                    <a:pt x="13197" y="9342"/>
                    <a:pt x="13233" y="9342"/>
                  </a:cubicBezTo>
                  <a:cubicBezTo>
                    <a:pt x="13284" y="9342"/>
                    <a:pt x="13328" y="9331"/>
                    <a:pt x="13356" y="9303"/>
                  </a:cubicBezTo>
                  <a:cubicBezTo>
                    <a:pt x="13427" y="9256"/>
                    <a:pt x="13474" y="9161"/>
                    <a:pt x="13474" y="9090"/>
                  </a:cubicBezTo>
                  <a:lnTo>
                    <a:pt x="13095" y="3776"/>
                  </a:lnTo>
                  <a:cubicBezTo>
                    <a:pt x="12929" y="1546"/>
                    <a:pt x="13450" y="811"/>
                    <a:pt x="13735" y="598"/>
                  </a:cubicBezTo>
                  <a:lnTo>
                    <a:pt x="16914" y="8710"/>
                  </a:lnTo>
                  <a:cubicBezTo>
                    <a:pt x="16956" y="8821"/>
                    <a:pt x="17041" y="8867"/>
                    <a:pt x="17128" y="8867"/>
                  </a:cubicBezTo>
                  <a:cubicBezTo>
                    <a:pt x="17282" y="8867"/>
                    <a:pt x="17440" y="8718"/>
                    <a:pt x="17364" y="8520"/>
                  </a:cubicBezTo>
                  <a:lnTo>
                    <a:pt x="17364" y="8520"/>
                  </a:lnTo>
                  <a:lnTo>
                    <a:pt x="17388" y="8544"/>
                  </a:lnTo>
                  <a:lnTo>
                    <a:pt x="14115" y="147"/>
                  </a:lnTo>
                  <a:cubicBezTo>
                    <a:pt x="14073" y="65"/>
                    <a:pt x="13996" y="0"/>
                    <a:pt x="1389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4" name="Google Shape;420;p39"/>
            <p:cNvSpPr/>
            <p:nvPr/>
          </p:nvSpPr>
          <p:spPr>
            <a:xfrm>
              <a:off x="2682360" y="3310200"/>
              <a:ext cx="643320" cy="303480"/>
            </a:xfrm>
            <a:custGeom>
              <a:avLst/>
              <a:gdLst>
                <a:gd name="textAreaLeft" fmla="*/ 0 w 643320"/>
                <a:gd name="textAreaRight" fmla="*/ 643680 w 643320"/>
                <a:gd name="textAreaTop" fmla="*/ 0 h 303480"/>
                <a:gd name="textAreaBottom" fmla="*/ 303840 h 303480"/>
              </a:gdLst>
              <a:ahLst/>
              <a:cxnLst/>
              <a:rect l="textAreaLeft" t="textAreaTop" r="textAreaRight" b="textAreaBottom"/>
              <a:pathLst>
                <a:path w="26829" h="12660">
                  <a:moveTo>
                    <a:pt x="26828" y="1"/>
                  </a:moveTo>
                  <a:lnTo>
                    <a:pt x="13972" y="784"/>
                  </a:lnTo>
                  <a:lnTo>
                    <a:pt x="1684" y="1400"/>
                  </a:lnTo>
                  <a:cubicBezTo>
                    <a:pt x="1044" y="4769"/>
                    <a:pt x="0" y="9039"/>
                    <a:pt x="427" y="10035"/>
                  </a:cubicBezTo>
                  <a:cubicBezTo>
                    <a:pt x="5073" y="11016"/>
                    <a:pt x="13710" y="12660"/>
                    <a:pt x="18629" y="12660"/>
                  </a:cubicBezTo>
                  <a:cubicBezTo>
                    <a:pt x="19060" y="12660"/>
                    <a:pt x="19462" y="12647"/>
                    <a:pt x="19831" y="12620"/>
                  </a:cubicBezTo>
                  <a:cubicBezTo>
                    <a:pt x="26473" y="12146"/>
                    <a:pt x="26781" y="6405"/>
                    <a:pt x="26781" y="6405"/>
                  </a:cubicBezTo>
                  <a:cubicBezTo>
                    <a:pt x="26781" y="6405"/>
                    <a:pt x="26828" y="3844"/>
                    <a:pt x="26828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5" name="Google Shape;421;p39"/>
            <p:cNvSpPr/>
            <p:nvPr/>
          </p:nvSpPr>
          <p:spPr>
            <a:xfrm>
              <a:off x="2732400" y="3283200"/>
              <a:ext cx="543960" cy="62280"/>
            </a:xfrm>
            <a:custGeom>
              <a:avLst/>
              <a:gdLst>
                <a:gd name="textAreaLeft" fmla="*/ 0 w 543960"/>
                <a:gd name="textAreaRight" fmla="*/ 544320 w 54396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22692" h="2605">
                  <a:moveTo>
                    <a:pt x="22347" y="0"/>
                  </a:moveTo>
                  <a:cubicBezTo>
                    <a:pt x="22317" y="0"/>
                    <a:pt x="22284" y="6"/>
                    <a:pt x="22251" y="19"/>
                  </a:cubicBezTo>
                  <a:cubicBezTo>
                    <a:pt x="18882" y="1181"/>
                    <a:pt x="428" y="2106"/>
                    <a:pt x="238" y="2106"/>
                  </a:cubicBezTo>
                  <a:cubicBezTo>
                    <a:pt x="95" y="2130"/>
                    <a:pt x="1" y="2225"/>
                    <a:pt x="1" y="2367"/>
                  </a:cubicBezTo>
                  <a:cubicBezTo>
                    <a:pt x="24" y="2486"/>
                    <a:pt x="95" y="2581"/>
                    <a:pt x="190" y="2605"/>
                  </a:cubicBezTo>
                  <a:lnTo>
                    <a:pt x="262" y="2605"/>
                  </a:lnTo>
                  <a:cubicBezTo>
                    <a:pt x="1044" y="2557"/>
                    <a:pt x="19001" y="1679"/>
                    <a:pt x="22417" y="493"/>
                  </a:cubicBezTo>
                  <a:cubicBezTo>
                    <a:pt x="22691" y="388"/>
                    <a:pt x="22590" y="0"/>
                    <a:pt x="2234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6" name="Google Shape;422;p39"/>
            <p:cNvSpPr/>
            <p:nvPr/>
          </p:nvSpPr>
          <p:spPr>
            <a:xfrm>
              <a:off x="1159200" y="2414880"/>
              <a:ext cx="1047960" cy="1203480"/>
            </a:xfrm>
            <a:custGeom>
              <a:avLst/>
              <a:gdLst>
                <a:gd name="textAreaLeft" fmla="*/ 0 w 1047960"/>
                <a:gd name="textAreaRight" fmla="*/ 1048320 w 1047960"/>
                <a:gd name="textAreaTop" fmla="*/ 0 h 1203480"/>
                <a:gd name="textAreaBottom" fmla="*/ 1203840 h 1203480"/>
              </a:gdLst>
              <a:ahLst/>
              <a:cxnLst/>
              <a:rect l="textAreaLeft" t="textAreaTop" r="textAreaRight" b="textAreaBottom"/>
              <a:pathLst>
                <a:path w="43695" h="50173">
                  <a:moveTo>
                    <a:pt x="41417" y="1"/>
                  </a:moveTo>
                  <a:cubicBezTo>
                    <a:pt x="41417" y="1"/>
                    <a:pt x="35344" y="2942"/>
                    <a:pt x="33376" y="11173"/>
                  </a:cubicBezTo>
                  <a:cubicBezTo>
                    <a:pt x="31383" y="19405"/>
                    <a:pt x="25880" y="34894"/>
                    <a:pt x="25880" y="34894"/>
                  </a:cubicBezTo>
                  <a:lnTo>
                    <a:pt x="7639" y="2492"/>
                  </a:lnTo>
                  <a:lnTo>
                    <a:pt x="0" y="2942"/>
                  </a:lnTo>
                  <a:cubicBezTo>
                    <a:pt x="0" y="2942"/>
                    <a:pt x="12051" y="47111"/>
                    <a:pt x="25310" y="50005"/>
                  </a:cubicBezTo>
                  <a:cubicBezTo>
                    <a:pt x="25830" y="50118"/>
                    <a:pt x="26337" y="50173"/>
                    <a:pt x="26832" y="50173"/>
                  </a:cubicBezTo>
                  <a:cubicBezTo>
                    <a:pt x="38943" y="50173"/>
                    <a:pt x="43694" y="17483"/>
                    <a:pt x="43694" y="17483"/>
                  </a:cubicBezTo>
                  <a:lnTo>
                    <a:pt x="41417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7" name="Google Shape;423;p39"/>
            <p:cNvSpPr/>
            <p:nvPr/>
          </p:nvSpPr>
          <p:spPr>
            <a:xfrm>
              <a:off x="1998000" y="2406600"/>
              <a:ext cx="208440" cy="52668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26680"/>
                <a:gd name="textAreaBottom" fmla="*/ 527040 h 526680"/>
              </a:gdLst>
              <a:ahLst/>
              <a:cxnLst/>
              <a:rect l="textAreaLeft" t="textAreaTop" r="textAreaRight" b="textAreaBottom"/>
              <a:pathLst>
                <a:path w="8707" h="21966">
                  <a:moveTo>
                    <a:pt x="6571" y="0"/>
                  </a:moveTo>
                  <a:cubicBezTo>
                    <a:pt x="6571" y="0"/>
                    <a:pt x="2610" y="2111"/>
                    <a:pt x="1" y="7188"/>
                  </a:cubicBezTo>
                  <a:cubicBezTo>
                    <a:pt x="2776" y="12050"/>
                    <a:pt x="5362" y="17032"/>
                    <a:pt x="8042" y="21966"/>
                  </a:cubicBezTo>
                  <a:cubicBezTo>
                    <a:pt x="8327" y="20566"/>
                    <a:pt x="8564" y="19167"/>
                    <a:pt x="8706" y="17743"/>
                  </a:cubicBezTo>
                  <a:lnTo>
                    <a:pt x="6571" y="0"/>
                  </a:lnTo>
                  <a:close/>
                </a:path>
              </a:pathLst>
            </a:custGeom>
            <a:solidFill>
              <a:schemeClr val="lt1"/>
            </a:solidFill>
            <a:ln w="9525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8" name="Google Shape;424;p39"/>
            <p:cNvSpPr/>
            <p:nvPr/>
          </p:nvSpPr>
          <p:spPr>
            <a:xfrm>
              <a:off x="1648800" y="3457080"/>
              <a:ext cx="306360" cy="161280"/>
            </a:xfrm>
            <a:custGeom>
              <a:avLst/>
              <a:gdLst>
                <a:gd name="textAreaLeft" fmla="*/ 0 w 306360"/>
                <a:gd name="textAreaRight" fmla="*/ 306720 w 306360"/>
                <a:gd name="textAreaTop" fmla="*/ 0 h 161280"/>
                <a:gd name="textAreaBottom" fmla="*/ 161640 h 161280"/>
              </a:gdLst>
              <a:ahLst/>
              <a:cxnLst/>
              <a:rect l="textAreaLeft" t="textAreaTop" r="textAreaRight" b="textAreaBottom"/>
              <a:pathLst>
                <a:path w="12786" h="6737">
                  <a:moveTo>
                    <a:pt x="6481" y="0"/>
                  </a:moveTo>
                  <a:cubicBezTo>
                    <a:pt x="3960" y="0"/>
                    <a:pt x="1449" y="1241"/>
                    <a:pt x="0" y="3700"/>
                  </a:cubicBezTo>
                  <a:cubicBezTo>
                    <a:pt x="1590" y="5171"/>
                    <a:pt x="3226" y="6191"/>
                    <a:pt x="4910" y="6571"/>
                  </a:cubicBezTo>
                  <a:cubicBezTo>
                    <a:pt x="5420" y="6683"/>
                    <a:pt x="5920" y="6737"/>
                    <a:pt x="6408" y="6737"/>
                  </a:cubicBezTo>
                  <a:cubicBezTo>
                    <a:pt x="8803" y="6737"/>
                    <a:pt x="10934" y="5437"/>
                    <a:pt x="12786" y="3368"/>
                  </a:cubicBezTo>
                  <a:cubicBezTo>
                    <a:pt x="11273" y="1117"/>
                    <a:pt x="8872" y="0"/>
                    <a:pt x="6481" y="0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19" name="Google Shape;425;p39"/>
            <p:cNvSpPr/>
            <p:nvPr/>
          </p:nvSpPr>
          <p:spPr>
            <a:xfrm>
              <a:off x="1056240" y="2306880"/>
              <a:ext cx="437400" cy="437400"/>
            </a:xfrm>
            <a:custGeom>
              <a:avLst/>
              <a:gdLst>
                <a:gd name="textAreaLeft" fmla="*/ 0 w 437400"/>
                <a:gd name="textAreaRight" fmla="*/ 437760 w 437400"/>
                <a:gd name="textAreaTop" fmla="*/ 0 h 437400"/>
                <a:gd name="textAreaBottom" fmla="*/ 437760 h 437400"/>
              </a:gdLst>
              <a:ahLst/>
              <a:cxnLst/>
              <a:rect l="textAreaLeft" t="textAreaTop" r="textAreaRight" b="textAreaBottom"/>
              <a:pathLst>
                <a:path w="18242" h="18242">
                  <a:moveTo>
                    <a:pt x="9132" y="0"/>
                  </a:moveTo>
                  <a:cubicBezTo>
                    <a:pt x="4080" y="0"/>
                    <a:pt x="0" y="4080"/>
                    <a:pt x="0" y="9133"/>
                  </a:cubicBezTo>
                  <a:cubicBezTo>
                    <a:pt x="0" y="14161"/>
                    <a:pt x="4080" y="18241"/>
                    <a:pt x="9132" y="18241"/>
                  </a:cubicBezTo>
                  <a:cubicBezTo>
                    <a:pt x="14161" y="18241"/>
                    <a:pt x="18241" y="14161"/>
                    <a:pt x="18241" y="9133"/>
                  </a:cubicBezTo>
                  <a:cubicBezTo>
                    <a:pt x="18241" y="4080"/>
                    <a:pt x="14161" y="0"/>
                    <a:pt x="913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0" name="Google Shape;426;p39"/>
            <p:cNvSpPr/>
            <p:nvPr/>
          </p:nvSpPr>
          <p:spPr>
            <a:xfrm>
              <a:off x="1054080" y="2423520"/>
              <a:ext cx="416880" cy="298080"/>
            </a:xfrm>
            <a:custGeom>
              <a:avLst/>
              <a:gdLst>
                <a:gd name="textAreaLeft" fmla="*/ 0 w 416880"/>
                <a:gd name="textAreaRight" fmla="*/ 417240 w 416880"/>
                <a:gd name="textAreaTop" fmla="*/ 0 h 298080"/>
                <a:gd name="textAreaBottom" fmla="*/ 298440 h 298080"/>
              </a:gdLst>
              <a:ahLst/>
              <a:cxnLst/>
              <a:rect l="textAreaLeft" t="textAreaTop" r="textAreaRight" b="textAreaBottom"/>
              <a:pathLst>
                <a:path w="17388" h="12440">
                  <a:moveTo>
                    <a:pt x="16178" y="1"/>
                  </a:moveTo>
                  <a:cubicBezTo>
                    <a:pt x="15822" y="191"/>
                    <a:pt x="15490" y="404"/>
                    <a:pt x="15158" y="641"/>
                  </a:cubicBezTo>
                  <a:cubicBezTo>
                    <a:pt x="13806" y="1685"/>
                    <a:pt x="12501" y="2800"/>
                    <a:pt x="10793" y="3251"/>
                  </a:cubicBezTo>
                  <a:cubicBezTo>
                    <a:pt x="10255" y="3392"/>
                    <a:pt x="9729" y="3451"/>
                    <a:pt x="9210" y="3451"/>
                  </a:cubicBezTo>
                  <a:cubicBezTo>
                    <a:pt x="7897" y="3451"/>
                    <a:pt x="6629" y="3072"/>
                    <a:pt x="5337" y="2681"/>
                  </a:cubicBezTo>
                  <a:cubicBezTo>
                    <a:pt x="4056" y="2278"/>
                    <a:pt x="2728" y="2064"/>
                    <a:pt x="1376" y="2017"/>
                  </a:cubicBezTo>
                  <a:lnTo>
                    <a:pt x="1376" y="2017"/>
                  </a:lnTo>
                  <a:cubicBezTo>
                    <a:pt x="0" y="6785"/>
                    <a:pt x="3179" y="11671"/>
                    <a:pt x="8089" y="12359"/>
                  </a:cubicBezTo>
                  <a:cubicBezTo>
                    <a:pt x="8475" y="12413"/>
                    <a:pt x="8858" y="12440"/>
                    <a:pt x="9236" y="12440"/>
                  </a:cubicBezTo>
                  <a:cubicBezTo>
                    <a:pt x="13662" y="12440"/>
                    <a:pt x="17387" y="8838"/>
                    <a:pt x="17387" y="4271"/>
                  </a:cubicBezTo>
                  <a:cubicBezTo>
                    <a:pt x="17387" y="2752"/>
                    <a:pt x="16960" y="1282"/>
                    <a:pt x="1617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1" name="Google Shape;427;p39"/>
            <p:cNvSpPr/>
            <p:nvPr/>
          </p:nvSpPr>
          <p:spPr>
            <a:xfrm>
              <a:off x="1095480" y="2527200"/>
              <a:ext cx="44640" cy="45360"/>
            </a:xfrm>
            <a:custGeom>
              <a:avLst/>
              <a:gdLst>
                <a:gd name="textAreaLeft" fmla="*/ 0 w 44640"/>
                <a:gd name="textAreaRight" fmla="*/ 45000 w 44640"/>
                <a:gd name="textAreaTop" fmla="*/ 0 h 45360"/>
                <a:gd name="textAreaBottom" fmla="*/ 45720 h 45360"/>
              </a:gdLst>
              <a:ahLst/>
              <a:cxnLst/>
              <a:rect l="textAreaLeft" t="textAreaTop" r="textAreaRight" b="textAreaBottom"/>
              <a:pathLst>
                <a:path w="1875" h="1899">
                  <a:moveTo>
                    <a:pt x="950" y="1"/>
                  </a:moveTo>
                  <a:cubicBezTo>
                    <a:pt x="428" y="1"/>
                    <a:pt x="1" y="428"/>
                    <a:pt x="1" y="950"/>
                  </a:cubicBezTo>
                  <a:cubicBezTo>
                    <a:pt x="1" y="1472"/>
                    <a:pt x="428" y="1899"/>
                    <a:pt x="950" y="1899"/>
                  </a:cubicBezTo>
                  <a:cubicBezTo>
                    <a:pt x="1471" y="1899"/>
                    <a:pt x="1875" y="1472"/>
                    <a:pt x="1875" y="950"/>
                  </a:cubicBezTo>
                  <a:cubicBezTo>
                    <a:pt x="1875" y="428"/>
                    <a:pt x="1471" y="1"/>
                    <a:pt x="950" y="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2" name="Google Shape;428;p39"/>
            <p:cNvSpPr/>
            <p:nvPr/>
          </p:nvSpPr>
          <p:spPr>
            <a:xfrm>
              <a:off x="1126800" y="2496600"/>
              <a:ext cx="30960" cy="3096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30960"/>
                <a:gd name="textAreaBottom" fmla="*/ 31320 h 30960"/>
              </a:gdLst>
              <a:ahLst/>
              <a:cxnLst/>
              <a:rect l="textAreaLeft" t="textAreaTop" r="textAreaRight" b="textAreaBottom"/>
              <a:pathLst>
                <a:path w="1306" h="1305">
                  <a:moveTo>
                    <a:pt x="641" y="0"/>
                  </a:moveTo>
                  <a:cubicBezTo>
                    <a:pt x="285" y="0"/>
                    <a:pt x="0" y="285"/>
                    <a:pt x="0" y="641"/>
                  </a:cubicBezTo>
                  <a:cubicBezTo>
                    <a:pt x="0" y="1020"/>
                    <a:pt x="285" y="1305"/>
                    <a:pt x="641" y="1305"/>
                  </a:cubicBezTo>
                  <a:cubicBezTo>
                    <a:pt x="997" y="1305"/>
                    <a:pt x="1305" y="1020"/>
                    <a:pt x="1305" y="641"/>
                  </a:cubicBezTo>
                  <a:cubicBezTo>
                    <a:pt x="1305" y="285"/>
                    <a:pt x="997" y="0"/>
                    <a:pt x="641" y="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3" name="Google Shape;429;p39"/>
            <p:cNvSpPr/>
            <p:nvPr/>
          </p:nvSpPr>
          <p:spPr>
            <a:xfrm>
              <a:off x="1372680" y="2598480"/>
              <a:ext cx="44640" cy="44640"/>
            </a:xfrm>
            <a:custGeom>
              <a:avLst/>
              <a:gdLst>
                <a:gd name="textAreaLeft" fmla="*/ 0 w 44640"/>
                <a:gd name="textAreaRight" fmla="*/ 45000 w 44640"/>
                <a:gd name="textAreaTop" fmla="*/ 0 h 44640"/>
                <a:gd name="textAreaBottom" fmla="*/ 45000 h 44640"/>
              </a:gdLst>
              <a:ahLst/>
              <a:cxnLst/>
              <a:rect l="textAreaLeft" t="textAreaTop" r="textAreaRight" b="textAreaBottom"/>
              <a:pathLst>
                <a:path w="1875" h="1875">
                  <a:moveTo>
                    <a:pt x="926" y="0"/>
                  </a:moveTo>
                  <a:cubicBezTo>
                    <a:pt x="404" y="0"/>
                    <a:pt x="1" y="403"/>
                    <a:pt x="1" y="925"/>
                  </a:cubicBezTo>
                  <a:cubicBezTo>
                    <a:pt x="1" y="1447"/>
                    <a:pt x="404" y="1874"/>
                    <a:pt x="926" y="1874"/>
                  </a:cubicBezTo>
                  <a:cubicBezTo>
                    <a:pt x="1448" y="1874"/>
                    <a:pt x="1875" y="1447"/>
                    <a:pt x="1875" y="925"/>
                  </a:cubicBezTo>
                  <a:cubicBezTo>
                    <a:pt x="1875" y="403"/>
                    <a:pt x="1448" y="0"/>
                    <a:pt x="926" y="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32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4" name="Google Shape;430;p39"/>
            <p:cNvSpPr/>
            <p:nvPr/>
          </p:nvSpPr>
          <p:spPr>
            <a:xfrm>
              <a:off x="1403280" y="2567160"/>
              <a:ext cx="30960" cy="3096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30960"/>
                <a:gd name="textAreaBottom" fmla="*/ 31320 h 30960"/>
              </a:gdLst>
              <a:ahLst/>
              <a:cxnLst/>
              <a:rect l="textAreaLeft" t="textAreaTop" r="textAreaRight" b="textAreaBottom"/>
              <a:pathLst>
                <a:path w="1306" h="1306">
                  <a:moveTo>
                    <a:pt x="665" y="0"/>
                  </a:moveTo>
                  <a:cubicBezTo>
                    <a:pt x="309" y="0"/>
                    <a:pt x="1" y="309"/>
                    <a:pt x="1" y="665"/>
                  </a:cubicBezTo>
                  <a:cubicBezTo>
                    <a:pt x="1" y="1020"/>
                    <a:pt x="309" y="1305"/>
                    <a:pt x="665" y="1305"/>
                  </a:cubicBezTo>
                  <a:cubicBezTo>
                    <a:pt x="1021" y="1305"/>
                    <a:pt x="1305" y="1020"/>
                    <a:pt x="1305" y="665"/>
                  </a:cubicBezTo>
                  <a:cubicBezTo>
                    <a:pt x="1305" y="309"/>
                    <a:pt x="1021" y="0"/>
                    <a:pt x="665" y="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5" name="Google Shape;431;p39"/>
            <p:cNvSpPr/>
            <p:nvPr/>
          </p:nvSpPr>
          <p:spPr>
            <a:xfrm>
              <a:off x="1372680" y="2567160"/>
              <a:ext cx="19440" cy="20160"/>
            </a:xfrm>
            <a:custGeom>
              <a:avLst/>
              <a:gdLst>
                <a:gd name="textAreaLeft" fmla="*/ 0 w 19440"/>
                <a:gd name="textAreaRight" fmla="*/ 19800 w 1944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831" h="855">
                  <a:moveTo>
                    <a:pt x="404" y="0"/>
                  </a:moveTo>
                  <a:cubicBezTo>
                    <a:pt x="167" y="0"/>
                    <a:pt x="1" y="190"/>
                    <a:pt x="1" y="427"/>
                  </a:cubicBezTo>
                  <a:cubicBezTo>
                    <a:pt x="1" y="665"/>
                    <a:pt x="167" y="854"/>
                    <a:pt x="404" y="854"/>
                  </a:cubicBezTo>
                  <a:cubicBezTo>
                    <a:pt x="641" y="854"/>
                    <a:pt x="831" y="665"/>
                    <a:pt x="831" y="427"/>
                  </a:cubicBezTo>
                  <a:cubicBezTo>
                    <a:pt x="831" y="190"/>
                    <a:pt x="641" y="0"/>
                    <a:pt x="404" y="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6" name="Google Shape;432;p39"/>
            <p:cNvSpPr/>
            <p:nvPr/>
          </p:nvSpPr>
          <p:spPr>
            <a:xfrm>
              <a:off x="1239120" y="2660760"/>
              <a:ext cx="20160" cy="19440"/>
            </a:xfrm>
            <a:custGeom>
              <a:avLst/>
              <a:gdLst>
                <a:gd name="textAreaLeft" fmla="*/ 0 w 20160"/>
                <a:gd name="textAreaRight" fmla="*/ 20520 w 20160"/>
                <a:gd name="textAreaTop" fmla="*/ 0 h 19440"/>
                <a:gd name="textAreaBottom" fmla="*/ 19800 h 19440"/>
              </a:gdLst>
              <a:ahLst/>
              <a:cxnLst/>
              <a:rect l="textAreaLeft" t="textAreaTop" r="textAreaRight" b="textAreaBottom"/>
              <a:pathLst>
                <a:path w="855" h="831">
                  <a:moveTo>
                    <a:pt x="427" y="0"/>
                  </a:moveTo>
                  <a:cubicBezTo>
                    <a:pt x="190" y="0"/>
                    <a:pt x="0" y="190"/>
                    <a:pt x="0" y="427"/>
                  </a:cubicBezTo>
                  <a:cubicBezTo>
                    <a:pt x="0" y="641"/>
                    <a:pt x="190" y="831"/>
                    <a:pt x="427" y="831"/>
                  </a:cubicBezTo>
                  <a:cubicBezTo>
                    <a:pt x="665" y="831"/>
                    <a:pt x="854" y="641"/>
                    <a:pt x="854" y="427"/>
                  </a:cubicBezTo>
                  <a:cubicBezTo>
                    <a:pt x="854" y="190"/>
                    <a:pt x="665" y="0"/>
                    <a:pt x="427" y="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72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7" name="Google Shape;433;p39"/>
            <p:cNvSpPr/>
            <p:nvPr/>
          </p:nvSpPr>
          <p:spPr>
            <a:xfrm>
              <a:off x="1231560" y="2648520"/>
              <a:ext cx="12600" cy="1224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12240"/>
                <a:gd name="textAreaBottom" fmla="*/ 12600 h 12240"/>
              </a:gdLst>
              <a:ahLst/>
              <a:cxnLst/>
              <a:rect l="textAreaLeft" t="textAreaTop" r="textAreaRight" b="textAreaBottom"/>
              <a:pathLst>
                <a:path w="547" h="523">
                  <a:moveTo>
                    <a:pt x="262" y="1"/>
                  </a:moveTo>
                  <a:cubicBezTo>
                    <a:pt x="120" y="1"/>
                    <a:pt x="1" y="119"/>
                    <a:pt x="1" y="261"/>
                  </a:cubicBezTo>
                  <a:cubicBezTo>
                    <a:pt x="1" y="404"/>
                    <a:pt x="120" y="522"/>
                    <a:pt x="262" y="522"/>
                  </a:cubicBezTo>
                  <a:cubicBezTo>
                    <a:pt x="428" y="522"/>
                    <a:pt x="547" y="404"/>
                    <a:pt x="547" y="261"/>
                  </a:cubicBezTo>
                  <a:cubicBezTo>
                    <a:pt x="547" y="119"/>
                    <a:pt x="428" y="1"/>
                    <a:pt x="262" y="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8" name="Google Shape;434;p39"/>
            <p:cNvSpPr/>
            <p:nvPr/>
          </p:nvSpPr>
          <p:spPr>
            <a:xfrm>
              <a:off x="1206360" y="2030400"/>
              <a:ext cx="136800" cy="348480"/>
            </a:xfrm>
            <a:custGeom>
              <a:avLst/>
              <a:gdLst>
                <a:gd name="textAreaLeft" fmla="*/ 0 w 136800"/>
                <a:gd name="textAreaRight" fmla="*/ 137160 w 136800"/>
                <a:gd name="textAreaTop" fmla="*/ 0 h 348480"/>
                <a:gd name="textAreaBottom" fmla="*/ 348840 h 348480"/>
              </a:gdLst>
              <a:ahLst/>
              <a:cxnLst/>
              <a:rect l="textAreaLeft" t="textAreaTop" r="textAreaRight" b="textAreaBottom"/>
              <a:pathLst>
                <a:path w="5717" h="14542">
                  <a:moveTo>
                    <a:pt x="0" y="1"/>
                  </a:moveTo>
                  <a:lnTo>
                    <a:pt x="0" y="14542"/>
                  </a:lnTo>
                  <a:lnTo>
                    <a:pt x="5717" y="14542"/>
                  </a:lnTo>
                  <a:lnTo>
                    <a:pt x="571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29" name="Google Shape;435;p39"/>
            <p:cNvSpPr/>
            <p:nvPr/>
          </p:nvSpPr>
          <p:spPr>
            <a:xfrm>
              <a:off x="1183680" y="1999440"/>
              <a:ext cx="182520" cy="68400"/>
            </a:xfrm>
            <a:custGeom>
              <a:avLst/>
              <a:gdLst>
                <a:gd name="textAreaLeft" fmla="*/ 0 w 182520"/>
                <a:gd name="textAreaRight" fmla="*/ 182880 w 182520"/>
                <a:gd name="textAreaTop" fmla="*/ 0 h 68400"/>
                <a:gd name="textAreaBottom" fmla="*/ 68760 h 68400"/>
              </a:gdLst>
              <a:ahLst/>
              <a:cxnLst/>
              <a:rect l="textAreaLeft" t="textAreaTop" r="textAreaRight" b="textAreaBottom"/>
              <a:pathLst>
                <a:path w="7615" h="2871">
                  <a:moveTo>
                    <a:pt x="902" y="1"/>
                  </a:moveTo>
                  <a:cubicBezTo>
                    <a:pt x="404" y="1"/>
                    <a:pt x="0" y="404"/>
                    <a:pt x="0" y="902"/>
                  </a:cubicBezTo>
                  <a:lnTo>
                    <a:pt x="0" y="1970"/>
                  </a:lnTo>
                  <a:cubicBezTo>
                    <a:pt x="0" y="2468"/>
                    <a:pt x="404" y="2871"/>
                    <a:pt x="902" y="2871"/>
                  </a:cubicBezTo>
                  <a:lnTo>
                    <a:pt x="6713" y="2871"/>
                  </a:lnTo>
                  <a:cubicBezTo>
                    <a:pt x="7212" y="2871"/>
                    <a:pt x="7615" y="2468"/>
                    <a:pt x="7615" y="1970"/>
                  </a:cubicBezTo>
                  <a:lnTo>
                    <a:pt x="7615" y="902"/>
                  </a:lnTo>
                  <a:cubicBezTo>
                    <a:pt x="7615" y="404"/>
                    <a:pt x="7212" y="1"/>
                    <a:pt x="6713" y="1"/>
                  </a:cubicBezTo>
                  <a:close/>
                </a:path>
              </a:pathLst>
            </a:custGeom>
            <a:solidFill>
              <a:srgbClr val="EFF4F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0" name="Google Shape;436;p39"/>
            <p:cNvSpPr/>
            <p:nvPr/>
          </p:nvSpPr>
          <p:spPr>
            <a:xfrm>
              <a:off x="1178640" y="2028600"/>
              <a:ext cx="192600" cy="4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45000"/>
                <a:gd name="textAreaBottom" fmla="*/ 45360 h 45000"/>
              </a:gdLst>
              <a:ahLst/>
              <a:cxnLst/>
              <a:rect l="textAreaLeft" t="textAreaTop" r="textAreaRight" b="textAreaBottom"/>
              <a:pathLst>
                <a:path w="8043" h="1893">
                  <a:moveTo>
                    <a:pt x="226" y="0"/>
                  </a:moveTo>
                  <a:cubicBezTo>
                    <a:pt x="114" y="0"/>
                    <a:pt x="1" y="78"/>
                    <a:pt x="1" y="232"/>
                  </a:cubicBezTo>
                  <a:cubicBezTo>
                    <a:pt x="1" y="1133"/>
                    <a:pt x="736" y="1892"/>
                    <a:pt x="1661" y="1892"/>
                  </a:cubicBezTo>
                  <a:lnTo>
                    <a:pt x="6406" y="1892"/>
                  </a:lnTo>
                  <a:cubicBezTo>
                    <a:pt x="7307" y="1868"/>
                    <a:pt x="8042" y="1133"/>
                    <a:pt x="8042" y="232"/>
                  </a:cubicBezTo>
                  <a:cubicBezTo>
                    <a:pt x="8030" y="89"/>
                    <a:pt x="7924" y="18"/>
                    <a:pt x="7817" y="18"/>
                  </a:cubicBezTo>
                  <a:cubicBezTo>
                    <a:pt x="7710" y="18"/>
                    <a:pt x="7603" y="89"/>
                    <a:pt x="7592" y="232"/>
                  </a:cubicBezTo>
                  <a:cubicBezTo>
                    <a:pt x="7592" y="872"/>
                    <a:pt x="7070" y="1418"/>
                    <a:pt x="6406" y="1418"/>
                  </a:cubicBezTo>
                  <a:lnTo>
                    <a:pt x="1661" y="1418"/>
                  </a:lnTo>
                  <a:cubicBezTo>
                    <a:pt x="997" y="1418"/>
                    <a:pt x="452" y="896"/>
                    <a:pt x="452" y="232"/>
                  </a:cubicBezTo>
                  <a:cubicBezTo>
                    <a:pt x="452" y="78"/>
                    <a:pt x="339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1" name="Google Shape;437;p39"/>
            <p:cNvSpPr/>
            <p:nvPr/>
          </p:nvSpPr>
          <p:spPr>
            <a:xfrm>
              <a:off x="1065240" y="2108880"/>
              <a:ext cx="236520" cy="277920"/>
            </a:xfrm>
            <a:custGeom>
              <a:avLst/>
              <a:gdLst>
                <a:gd name="textAreaLeft" fmla="*/ 0 w 236520"/>
                <a:gd name="textAreaRight" fmla="*/ 236880 w 236520"/>
                <a:gd name="textAreaTop" fmla="*/ 0 h 277920"/>
                <a:gd name="textAreaBottom" fmla="*/ 278280 h 277920"/>
              </a:gdLst>
              <a:ahLst/>
              <a:cxnLst/>
              <a:rect l="textAreaLeft" t="textAreaTop" r="textAreaRight" b="textAreaBottom"/>
              <a:pathLst>
                <a:path w="9869" h="11600">
                  <a:moveTo>
                    <a:pt x="3986" y="0"/>
                  </a:moveTo>
                  <a:lnTo>
                    <a:pt x="1" y="2088"/>
                  </a:lnTo>
                  <a:lnTo>
                    <a:pt x="997" y="11244"/>
                  </a:lnTo>
                  <a:lnTo>
                    <a:pt x="1685" y="11600"/>
                  </a:lnTo>
                  <a:lnTo>
                    <a:pt x="4128" y="9322"/>
                  </a:lnTo>
                  <a:lnTo>
                    <a:pt x="8991" y="10295"/>
                  </a:lnTo>
                  <a:lnTo>
                    <a:pt x="9868" y="3250"/>
                  </a:lnTo>
                  <a:lnTo>
                    <a:pt x="3986" y="0"/>
                  </a:lnTo>
                  <a:close/>
                </a:path>
              </a:pathLst>
            </a:custGeom>
            <a:solidFill>
              <a:srgbClr val="B959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2" name="Google Shape;438;p39"/>
            <p:cNvSpPr/>
            <p:nvPr/>
          </p:nvSpPr>
          <p:spPr>
            <a:xfrm>
              <a:off x="1058400" y="2102400"/>
              <a:ext cx="250560" cy="241200"/>
            </a:xfrm>
            <a:custGeom>
              <a:avLst/>
              <a:gdLst>
                <a:gd name="textAreaLeft" fmla="*/ 0 w 250560"/>
                <a:gd name="textAreaRight" fmla="*/ 250920 w 250560"/>
                <a:gd name="textAreaTop" fmla="*/ 0 h 241200"/>
                <a:gd name="textAreaBottom" fmla="*/ 241560 h 241200"/>
              </a:gdLst>
              <a:ahLst/>
              <a:cxnLst/>
              <a:rect l="textAreaLeft" t="textAreaTop" r="textAreaRight" b="textAreaBottom"/>
              <a:pathLst>
                <a:path w="10462" h="10067">
                  <a:moveTo>
                    <a:pt x="4271" y="0"/>
                  </a:moveTo>
                  <a:cubicBezTo>
                    <a:pt x="4229" y="0"/>
                    <a:pt x="4188" y="12"/>
                    <a:pt x="4152" y="36"/>
                  </a:cubicBezTo>
                  <a:lnTo>
                    <a:pt x="167" y="2123"/>
                  </a:lnTo>
                  <a:cubicBezTo>
                    <a:pt x="72" y="2171"/>
                    <a:pt x="1" y="2266"/>
                    <a:pt x="25" y="2384"/>
                  </a:cubicBezTo>
                  <a:lnTo>
                    <a:pt x="831" y="9833"/>
                  </a:lnTo>
                  <a:cubicBezTo>
                    <a:pt x="842" y="9993"/>
                    <a:pt x="958" y="10067"/>
                    <a:pt x="1079" y="10067"/>
                  </a:cubicBezTo>
                  <a:cubicBezTo>
                    <a:pt x="1226" y="10067"/>
                    <a:pt x="1379" y="9957"/>
                    <a:pt x="1353" y="9761"/>
                  </a:cubicBezTo>
                  <a:lnTo>
                    <a:pt x="570" y="2503"/>
                  </a:lnTo>
                  <a:lnTo>
                    <a:pt x="4271" y="582"/>
                  </a:lnTo>
                  <a:lnTo>
                    <a:pt x="10035" y="3760"/>
                  </a:lnTo>
                  <a:cubicBezTo>
                    <a:pt x="10071" y="3782"/>
                    <a:pt x="10113" y="3793"/>
                    <a:pt x="10154" y="3793"/>
                  </a:cubicBezTo>
                  <a:cubicBezTo>
                    <a:pt x="10247" y="3793"/>
                    <a:pt x="10341" y="3740"/>
                    <a:pt x="10391" y="3642"/>
                  </a:cubicBezTo>
                  <a:cubicBezTo>
                    <a:pt x="10462" y="3523"/>
                    <a:pt x="10414" y="3357"/>
                    <a:pt x="10296" y="3286"/>
                  </a:cubicBezTo>
                  <a:lnTo>
                    <a:pt x="4389" y="36"/>
                  </a:lnTo>
                  <a:cubicBezTo>
                    <a:pt x="4354" y="12"/>
                    <a:pt x="4312" y="0"/>
                    <a:pt x="427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3" name="Google Shape;439;p39"/>
            <p:cNvSpPr/>
            <p:nvPr/>
          </p:nvSpPr>
          <p:spPr>
            <a:xfrm>
              <a:off x="1171800" y="2161080"/>
              <a:ext cx="134640" cy="72000"/>
            </a:xfrm>
            <a:custGeom>
              <a:avLst/>
              <a:gdLst>
                <a:gd name="textAreaLeft" fmla="*/ 0 w 134640"/>
                <a:gd name="textAreaRight" fmla="*/ 135000 w 13464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5623" h="3017">
                  <a:moveTo>
                    <a:pt x="284" y="0"/>
                  </a:moveTo>
                  <a:cubicBezTo>
                    <a:pt x="191" y="0"/>
                    <a:pt x="97" y="54"/>
                    <a:pt x="48" y="152"/>
                  </a:cubicBezTo>
                  <a:cubicBezTo>
                    <a:pt x="0" y="270"/>
                    <a:pt x="48" y="436"/>
                    <a:pt x="166" y="508"/>
                  </a:cubicBezTo>
                  <a:lnTo>
                    <a:pt x="5219" y="2998"/>
                  </a:lnTo>
                  <a:cubicBezTo>
                    <a:pt x="5250" y="3011"/>
                    <a:pt x="5283" y="3016"/>
                    <a:pt x="5318" y="3016"/>
                  </a:cubicBezTo>
                  <a:cubicBezTo>
                    <a:pt x="5417" y="3016"/>
                    <a:pt x="5522" y="2968"/>
                    <a:pt x="5575" y="2880"/>
                  </a:cubicBezTo>
                  <a:cubicBezTo>
                    <a:pt x="5622" y="2737"/>
                    <a:pt x="5575" y="2571"/>
                    <a:pt x="5456" y="2524"/>
                  </a:cubicBezTo>
                  <a:lnTo>
                    <a:pt x="404" y="33"/>
                  </a:lnTo>
                  <a:cubicBezTo>
                    <a:pt x="367" y="11"/>
                    <a:pt x="32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4" name="Google Shape;440;p39"/>
            <p:cNvSpPr/>
            <p:nvPr/>
          </p:nvSpPr>
          <p:spPr>
            <a:xfrm>
              <a:off x="1163880" y="2209320"/>
              <a:ext cx="135000" cy="65520"/>
            </a:xfrm>
            <a:custGeom>
              <a:avLst/>
              <a:gdLst>
                <a:gd name="textAreaLeft" fmla="*/ 0 w 135000"/>
                <a:gd name="textAreaRight" fmla="*/ 135360 w 135000"/>
                <a:gd name="textAreaTop" fmla="*/ 0 h 65520"/>
                <a:gd name="textAreaBottom" fmla="*/ 65880 h 65520"/>
              </a:gdLst>
              <a:ahLst/>
              <a:cxnLst/>
              <a:rect l="textAreaLeft" t="textAreaTop" r="textAreaRight" b="textAreaBottom"/>
              <a:pathLst>
                <a:path w="5646" h="2751">
                  <a:moveTo>
                    <a:pt x="298" y="0"/>
                  </a:moveTo>
                  <a:cubicBezTo>
                    <a:pt x="202" y="0"/>
                    <a:pt x="106" y="61"/>
                    <a:pt x="71" y="147"/>
                  </a:cubicBezTo>
                  <a:cubicBezTo>
                    <a:pt x="0" y="289"/>
                    <a:pt x="71" y="455"/>
                    <a:pt x="190" y="503"/>
                  </a:cubicBezTo>
                  <a:lnTo>
                    <a:pt x="5243" y="2733"/>
                  </a:lnTo>
                  <a:cubicBezTo>
                    <a:pt x="5273" y="2745"/>
                    <a:pt x="5305" y="2751"/>
                    <a:pt x="5338" y="2751"/>
                  </a:cubicBezTo>
                  <a:cubicBezTo>
                    <a:pt x="5430" y="2751"/>
                    <a:pt x="5522" y="2702"/>
                    <a:pt x="5575" y="2614"/>
                  </a:cubicBezTo>
                  <a:cubicBezTo>
                    <a:pt x="5575" y="2614"/>
                    <a:pt x="5575" y="2614"/>
                    <a:pt x="5598" y="2590"/>
                  </a:cubicBezTo>
                  <a:cubicBezTo>
                    <a:pt x="5646" y="2472"/>
                    <a:pt x="5575" y="2306"/>
                    <a:pt x="5456" y="2258"/>
                  </a:cubicBezTo>
                  <a:lnTo>
                    <a:pt x="403" y="28"/>
                  </a:lnTo>
                  <a:cubicBezTo>
                    <a:pt x="371" y="9"/>
                    <a:pt x="335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76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5" name="Google Shape;441;p39"/>
            <p:cNvSpPr/>
            <p:nvPr/>
          </p:nvSpPr>
          <p:spPr>
            <a:xfrm>
              <a:off x="1157040" y="2257920"/>
              <a:ext cx="136080" cy="61560"/>
            </a:xfrm>
            <a:custGeom>
              <a:avLst/>
              <a:gdLst>
                <a:gd name="textAreaLeft" fmla="*/ 0 w 136080"/>
                <a:gd name="textAreaRight" fmla="*/ 136440 w 136080"/>
                <a:gd name="textAreaTop" fmla="*/ 0 h 61560"/>
                <a:gd name="textAreaBottom" fmla="*/ 61920 h 61560"/>
              </a:gdLst>
              <a:ahLst/>
              <a:cxnLst/>
              <a:rect l="textAreaLeft" t="textAreaTop" r="textAreaRight" b="textAreaBottom"/>
              <a:pathLst>
                <a:path w="5694" h="2576">
                  <a:moveTo>
                    <a:pt x="299" y="1"/>
                  </a:moveTo>
                  <a:cubicBezTo>
                    <a:pt x="196" y="1"/>
                    <a:pt x="107" y="54"/>
                    <a:pt x="72" y="161"/>
                  </a:cubicBezTo>
                  <a:cubicBezTo>
                    <a:pt x="1" y="303"/>
                    <a:pt x="72" y="446"/>
                    <a:pt x="214" y="517"/>
                  </a:cubicBezTo>
                  <a:lnTo>
                    <a:pt x="5290" y="2557"/>
                  </a:lnTo>
                  <a:cubicBezTo>
                    <a:pt x="5327" y="2569"/>
                    <a:pt x="5364" y="2575"/>
                    <a:pt x="5399" y="2575"/>
                  </a:cubicBezTo>
                  <a:cubicBezTo>
                    <a:pt x="5500" y="2575"/>
                    <a:pt x="5587" y="2526"/>
                    <a:pt x="5622" y="2438"/>
                  </a:cubicBezTo>
                  <a:cubicBezTo>
                    <a:pt x="5646" y="2415"/>
                    <a:pt x="5646" y="2415"/>
                    <a:pt x="5646" y="2415"/>
                  </a:cubicBezTo>
                  <a:cubicBezTo>
                    <a:pt x="5694" y="2272"/>
                    <a:pt x="5622" y="2106"/>
                    <a:pt x="5504" y="2059"/>
                  </a:cubicBezTo>
                  <a:lnTo>
                    <a:pt x="404" y="19"/>
                  </a:lnTo>
                  <a:cubicBezTo>
                    <a:pt x="368" y="7"/>
                    <a:pt x="333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6" name="Google Shape;442;p39"/>
            <p:cNvSpPr/>
            <p:nvPr/>
          </p:nvSpPr>
          <p:spPr>
            <a:xfrm>
              <a:off x="1144440" y="2316240"/>
              <a:ext cx="143640" cy="45720"/>
            </a:xfrm>
            <a:custGeom>
              <a:avLst/>
              <a:gdLst>
                <a:gd name="textAreaLeft" fmla="*/ 0 w 143640"/>
                <a:gd name="textAreaRight" fmla="*/ 144000 w 14364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6003" h="1917">
                  <a:moveTo>
                    <a:pt x="277" y="1"/>
                  </a:moveTo>
                  <a:cubicBezTo>
                    <a:pt x="194" y="1"/>
                    <a:pt x="126" y="32"/>
                    <a:pt x="72" y="104"/>
                  </a:cubicBezTo>
                  <a:cubicBezTo>
                    <a:pt x="1" y="175"/>
                    <a:pt x="1" y="294"/>
                    <a:pt x="48" y="389"/>
                  </a:cubicBezTo>
                  <a:lnTo>
                    <a:pt x="878" y="1788"/>
                  </a:lnTo>
                  <a:cubicBezTo>
                    <a:pt x="927" y="1869"/>
                    <a:pt x="1019" y="1917"/>
                    <a:pt x="1118" y="1917"/>
                  </a:cubicBezTo>
                  <a:cubicBezTo>
                    <a:pt x="1164" y="1917"/>
                    <a:pt x="1212" y="1906"/>
                    <a:pt x="1258" y="1883"/>
                  </a:cubicBezTo>
                  <a:cubicBezTo>
                    <a:pt x="1377" y="1812"/>
                    <a:pt x="1400" y="1646"/>
                    <a:pt x="1329" y="1527"/>
                  </a:cubicBezTo>
                  <a:lnTo>
                    <a:pt x="831" y="673"/>
                  </a:lnTo>
                  <a:lnTo>
                    <a:pt x="5646" y="1907"/>
                  </a:lnTo>
                  <a:cubicBezTo>
                    <a:pt x="5662" y="1911"/>
                    <a:pt x="5679" y="1913"/>
                    <a:pt x="5697" y="1913"/>
                  </a:cubicBezTo>
                  <a:cubicBezTo>
                    <a:pt x="5786" y="1913"/>
                    <a:pt x="5891" y="1863"/>
                    <a:pt x="5931" y="1765"/>
                  </a:cubicBezTo>
                  <a:cubicBezTo>
                    <a:pt x="5931" y="1741"/>
                    <a:pt x="5955" y="1741"/>
                    <a:pt x="5955" y="1717"/>
                  </a:cubicBezTo>
                  <a:cubicBezTo>
                    <a:pt x="6002" y="1575"/>
                    <a:pt x="5907" y="1433"/>
                    <a:pt x="5765" y="1385"/>
                  </a:cubicBezTo>
                  <a:lnTo>
                    <a:pt x="357" y="9"/>
                  </a:lnTo>
                  <a:cubicBezTo>
                    <a:pt x="329" y="4"/>
                    <a:pt x="302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7" name="Google Shape;443;p39"/>
            <p:cNvSpPr/>
            <p:nvPr/>
          </p:nvSpPr>
          <p:spPr>
            <a:xfrm>
              <a:off x="1278720" y="1541520"/>
              <a:ext cx="112320" cy="388800"/>
            </a:xfrm>
            <a:custGeom>
              <a:avLst/>
              <a:gdLst>
                <a:gd name="textAreaLeft" fmla="*/ 0 w 112320"/>
                <a:gd name="textAreaRight" fmla="*/ 112680 w 112320"/>
                <a:gd name="textAreaTop" fmla="*/ 0 h 388800"/>
                <a:gd name="textAreaBottom" fmla="*/ 389160 h 388800"/>
              </a:gdLst>
              <a:ahLst/>
              <a:cxnLst/>
              <a:rect l="textAreaLeft" t="textAreaTop" r="textAreaRight" b="textAreaBottom"/>
              <a:pathLst>
                <a:path w="4698" h="16220">
                  <a:moveTo>
                    <a:pt x="3432" y="0"/>
                  </a:moveTo>
                  <a:cubicBezTo>
                    <a:pt x="2648" y="0"/>
                    <a:pt x="1886" y="286"/>
                    <a:pt x="1305" y="825"/>
                  </a:cubicBezTo>
                  <a:cubicBezTo>
                    <a:pt x="546" y="1489"/>
                    <a:pt x="96" y="2414"/>
                    <a:pt x="48" y="3410"/>
                  </a:cubicBezTo>
                  <a:cubicBezTo>
                    <a:pt x="1" y="3932"/>
                    <a:pt x="72" y="4454"/>
                    <a:pt x="238" y="4952"/>
                  </a:cubicBezTo>
                  <a:cubicBezTo>
                    <a:pt x="380" y="5403"/>
                    <a:pt x="618" y="5854"/>
                    <a:pt x="902" y="6257"/>
                  </a:cubicBezTo>
                  <a:cubicBezTo>
                    <a:pt x="1400" y="7016"/>
                    <a:pt x="1922" y="7585"/>
                    <a:pt x="2159" y="8060"/>
                  </a:cubicBezTo>
                  <a:cubicBezTo>
                    <a:pt x="2278" y="8273"/>
                    <a:pt x="2349" y="8487"/>
                    <a:pt x="2373" y="8724"/>
                  </a:cubicBezTo>
                  <a:cubicBezTo>
                    <a:pt x="2373" y="8985"/>
                    <a:pt x="2349" y="9246"/>
                    <a:pt x="2278" y="9507"/>
                  </a:cubicBezTo>
                  <a:cubicBezTo>
                    <a:pt x="2207" y="9839"/>
                    <a:pt x="2088" y="10147"/>
                    <a:pt x="1946" y="10455"/>
                  </a:cubicBezTo>
                  <a:lnTo>
                    <a:pt x="1472" y="11547"/>
                  </a:lnTo>
                  <a:cubicBezTo>
                    <a:pt x="1163" y="12306"/>
                    <a:pt x="831" y="13231"/>
                    <a:pt x="973" y="14251"/>
                  </a:cubicBezTo>
                  <a:cubicBezTo>
                    <a:pt x="1045" y="14701"/>
                    <a:pt x="1234" y="15152"/>
                    <a:pt x="1543" y="15532"/>
                  </a:cubicBezTo>
                  <a:cubicBezTo>
                    <a:pt x="1804" y="15911"/>
                    <a:pt x="2207" y="16148"/>
                    <a:pt x="2658" y="16220"/>
                  </a:cubicBezTo>
                  <a:cubicBezTo>
                    <a:pt x="2373" y="15959"/>
                    <a:pt x="2183" y="15603"/>
                    <a:pt x="2112" y="15223"/>
                  </a:cubicBezTo>
                  <a:cubicBezTo>
                    <a:pt x="2065" y="14891"/>
                    <a:pt x="2065" y="14559"/>
                    <a:pt x="2136" y="14227"/>
                  </a:cubicBezTo>
                  <a:cubicBezTo>
                    <a:pt x="2349" y="13563"/>
                    <a:pt x="2681" y="12946"/>
                    <a:pt x="3108" y="12424"/>
                  </a:cubicBezTo>
                  <a:cubicBezTo>
                    <a:pt x="3654" y="11736"/>
                    <a:pt x="4081" y="10977"/>
                    <a:pt x="4413" y="10171"/>
                  </a:cubicBezTo>
                  <a:cubicBezTo>
                    <a:pt x="4603" y="9673"/>
                    <a:pt x="4698" y="9151"/>
                    <a:pt x="4698" y="8605"/>
                  </a:cubicBezTo>
                  <a:cubicBezTo>
                    <a:pt x="4674" y="8036"/>
                    <a:pt x="4531" y="7490"/>
                    <a:pt x="4271" y="6968"/>
                  </a:cubicBezTo>
                  <a:cubicBezTo>
                    <a:pt x="3772" y="6043"/>
                    <a:pt x="3132" y="5450"/>
                    <a:pt x="2705" y="4928"/>
                  </a:cubicBezTo>
                  <a:cubicBezTo>
                    <a:pt x="2491" y="4691"/>
                    <a:pt x="2325" y="4454"/>
                    <a:pt x="2159" y="4193"/>
                  </a:cubicBezTo>
                  <a:cubicBezTo>
                    <a:pt x="2017" y="3932"/>
                    <a:pt x="1946" y="3671"/>
                    <a:pt x="1898" y="3387"/>
                  </a:cubicBezTo>
                  <a:cubicBezTo>
                    <a:pt x="1780" y="2770"/>
                    <a:pt x="1898" y="2129"/>
                    <a:pt x="2183" y="1560"/>
                  </a:cubicBezTo>
                  <a:cubicBezTo>
                    <a:pt x="2539" y="896"/>
                    <a:pt x="3108" y="350"/>
                    <a:pt x="3772" y="18"/>
                  </a:cubicBezTo>
                  <a:cubicBezTo>
                    <a:pt x="3659" y="6"/>
                    <a:pt x="3545" y="0"/>
                    <a:pt x="343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8" name="Google Shape;444;p39"/>
            <p:cNvSpPr/>
            <p:nvPr/>
          </p:nvSpPr>
          <p:spPr>
            <a:xfrm>
              <a:off x="1172880" y="1538280"/>
              <a:ext cx="113040" cy="388800"/>
            </a:xfrm>
            <a:custGeom>
              <a:avLst/>
              <a:gdLst>
                <a:gd name="textAreaLeft" fmla="*/ 0 w 113040"/>
                <a:gd name="textAreaRight" fmla="*/ 113400 w 113040"/>
                <a:gd name="textAreaTop" fmla="*/ 0 h 388800"/>
                <a:gd name="textAreaBottom" fmla="*/ 389160 h 388800"/>
              </a:gdLst>
              <a:ahLst/>
              <a:cxnLst/>
              <a:rect l="textAreaLeft" t="textAreaTop" r="textAreaRight" b="textAreaBottom"/>
              <a:pathLst>
                <a:path w="4722" h="16221">
                  <a:moveTo>
                    <a:pt x="3456" y="1"/>
                  </a:moveTo>
                  <a:cubicBezTo>
                    <a:pt x="2671" y="1"/>
                    <a:pt x="1907" y="286"/>
                    <a:pt x="1305" y="825"/>
                  </a:cubicBezTo>
                  <a:cubicBezTo>
                    <a:pt x="570" y="1490"/>
                    <a:pt x="119" y="2415"/>
                    <a:pt x="48" y="3411"/>
                  </a:cubicBezTo>
                  <a:cubicBezTo>
                    <a:pt x="1" y="3933"/>
                    <a:pt x="72" y="4455"/>
                    <a:pt x="238" y="4953"/>
                  </a:cubicBezTo>
                  <a:cubicBezTo>
                    <a:pt x="404" y="5403"/>
                    <a:pt x="617" y="5854"/>
                    <a:pt x="902" y="6257"/>
                  </a:cubicBezTo>
                  <a:cubicBezTo>
                    <a:pt x="1424" y="7017"/>
                    <a:pt x="1922" y="7586"/>
                    <a:pt x="2159" y="8060"/>
                  </a:cubicBezTo>
                  <a:cubicBezTo>
                    <a:pt x="2278" y="8274"/>
                    <a:pt x="2349" y="8487"/>
                    <a:pt x="2373" y="8724"/>
                  </a:cubicBezTo>
                  <a:cubicBezTo>
                    <a:pt x="2373" y="8985"/>
                    <a:pt x="2349" y="9246"/>
                    <a:pt x="2278" y="9507"/>
                  </a:cubicBezTo>
                  <a:cubicBezTo>
                    <a:pt x="2207" y="9839"/>
                    <a:pt x="2088" y="10148"/>
                    <a:pt x="1970" y="10456"/>
                  </a:cubicBezTo>
                  <a:lnTo>
                    <a:pt x="1495" y="11547"/>
                  </a:lnTo>
                  <a:cubicBezTo>
                    <a:pt x="1163" y="12330"/>
                    <a:pt x="855" y="13255"/>
                    <a:pt x="997" y="14251"/>
                  </a:cubicBezTo>
                  <a:cubicBezTo>
                    <a:pt x="1068" y="14726"/>
                    <a:pt x="1258" y="15176"/>
                    <a:pt x="1543" y="15532"/>
                  </a:cubicBezTo>
                  <a:cubicBezTo>
                    <a:pt x="1827" y="15912"/>
                    <a:pt x="2231" y="16149"/>
                    <a:pt x="2681" y="16220"/>
                  </a:cubicBezTo>
                  <a:cubicBezTo>
                    <a:pt x="2397" y="15959"/>
                    <a:pt x="2207" y="15627"/>
                    <a:pt x="2136" y="15248"/>
                  </a:cubicBezTo>
                  <a:cubicBezTo>
                    <a:pt x="2064" y="14916"/>
                    <a:pt x="2088" y="14560"/>
                    <a:pt x="2159" y="14228"/>
                  </a:cubicBezTo>
                  <a:cubicBezTo>
                    <a:pt x="2349" y="13563"/>
                    <a:pt x="2681" y="12970"/>
                    <a:pt x="3132" y="12425"/>
                  </a:cubicBezTo>
                  <a:cubicBezTo>
                    <a:pt x="3654" y="11737"/>
                    <a:pt x="4104" y="10978"/>
                    <a:pt x="4437" y="10195"/>
                  </a:cubicBezTo>
                  <a:cubicBezTo>
                    <a:pt x="4626" y="9673"/>
                    <a:pt x="4721" y="9151"/>
                    <a:pt x="4721" y="8630"/>
                  </a:cubicBezTo>
                  <a:cubicBezTo>
                    <a:pt x="4697" y="8060"/>
                    <a:pt x="4531" y="7491"/>
                    <a:pt x="4270" y="6993"/>
                  </a:cubicBezTo>
                  <a:cubicBezTo>
                    <a:pt x="3772" y="6044"/>
                    <a:pt x="3156" y="5475"/>
                    <a:pt x="2705" y="4929"/>
                  </a:cubicBezTo>
                  <a:cubicBezTo>
                    <a:pt x="2515" y="4692"/>
                    <a:pt x="2325" y="4455"/>
                    <a:pt x="2183" y="4194"/>
                  </a:cubicBezTo>
                  <a:cubicBezTo>
                    <a:pt x="2041" y="3933"/>
                    <a:pt x="1970" y="3672"/>
                    <a:pt x="1922" y="3387"/>
                  </a:cubicBezTo>
                  <a:cubicBezTo>
                    <a:pt x="1804" y="2770"/>
                    <a:pt x="1922" y="2130"/>
                    <a:pt x="2207" y="1561"/>
                  </a:cubicBezTo>
                  <a:cubicBezTo>
                    <a:pt x="2563" y="897"/>
                    <a:pt x="3132" y="351"/>
                    <a:pt x="3796" y="19"/>
                  </a:cubicBezTo>
                  <a:cubicBezTo>
                    <a:pt x="3683" y="7"/>
                    <a:pt x="3569" y="1"/>
                    <a:pt x="345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39" name="Google Shape;445;p39"/>
            <p:cNvSpPr/>
            <p:nvPr/>
          </p:nvSpPr>
          <p:spPr>
            <a:xfrm>
              <a:off x="3070440" y="1217880"/>
              <a:ext cx="199080" cy="252360"/>
            </a:xfrm>
            <a:custGeom>
              <a:avLst/>
              <a:gdLst>
                <a:gd name="textAreaLeft" fmla="*/ 0 w 199080"/>
                <a:gd name="textAreaRight" fmla="*/ 199440 w 199080"/>
                <a:gd name="textAreaTop" fmla="*/ 0 h 252360"/>
                <a:gd name="textAreaBottom" fmla="*/ 252720 h 252360"/>
              </a:gdLst>
              <a:ahLst/>
              <a:cxnLst/>
              <a:rect l="textAreaLeft" t="textAreaTop" r="textAreaRight" b="textAreaBottom"/>
              <a:pathLst>
                <a:path w="8315" h="10527">
                  <a:moveTo>
                    <a:pt x="4289" y="0"/>
                  </a:moveTo>
                  <a:cubicBezTo>
                    <a:pt x="1070" y="0"/>
                    <a:pt x="1092" y="3505"/>
                    <a:pt x="1092" y="3505"/>
                  </a:cubicBezTo>
                  <a:lnTo>
                    <a:pt x="1" y="10526"/>
                  </a:lnTo>
                  <a:cubicBezTo>
                    <a:pt x="23" y="10527"/>
                    <a:pt x="46" y="10527"/>
                    <a:pt x="69" y="10527"/>
                  </a:cubicBezTo>
                  <a:cubicBezTo>
                    <a:pt x="6607" y="10527"/>
                    <a:pt x="8314" y="325"/>
                    <a:pt x="4697" y="18"/>
                  </a:cubicBezTo>
                  <a:cubicBezTo>
                    <a:pt x="4556" y="6"/>
                    <a:pt x="4420" y="0"/>
                    <a:pt x="4289" y="0"/>
                  </a:cubicBezTo>
                  <a:close/>
                </a:path>
              </a:pathLst>
            </a:custGeom>
            <a:solidFill>
              <a:srgbClr val="B959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0" name="Google Shape;446;p39"/>
            <p:cNvSpPr/>
            <p:nvPr/>
          </p:nvSpPr>
          <p:spPr>
            <a:xfrm>
              <a:off x="3108600" y="1234080"/>
              <a:ext cx="107640" cy="190800"/>
            </a:xfrm>
            <a:custGeom>
              <a:avLst/>
              <a:gdLst>
                <a:gd name="textAreaLeft" fmla="*/ 0 w 107640"/>
                <a:gd name="textAreaRight" fmla="*/ 108000 w 107640"/>
                <a:gd name="textAreaTop" fmla="*/ 0 h 190800"/>
                <a:gd name="textAreaBottom" fmla="*/ 191160 h 190800"/>
              </a:gdLst>
              <a:ahLst/>
              <a:cxnLst/>
              <a:rect l="textAreaLeft" t="textAreaTop" r="textAreaRight" b="textAreaBottom"/>
              <a:pathLst>
                <a:path w="4507" h="7973">
                  <a:moveTo>
                    <a:pt x="2700" y="1"/>
                  </a:moveTo>
                  <a:cubicBezTo>
                    <a:pt x="1501" y="1"/>
                    <a:pt x="633" y="1105"/>
                    <a:pt x="593" y="1165"/>
                  </a:cubicBezTo>
                  <a:cubicBezTo>
                    <a:pt x="490" y="1302"/>
                    <a:pt x="623" y="1452"/>
                    <a:pt x="759" y="1452"/>
                  </a:cubicBezTo>
                  <a:cubicBezTo>
                    <a:pt x="810" y="1452"/>
                    <a:pt x="862" y="1430"/>
                    <a:pt x="901" y="1378"/>
                  </a:cubicBezTo>
                  <a:cubicBezTo>
                    <a:pt x="901" y="1378"/>
                    <a:pt x="1686" y="376"/>
                    <a:pt x="2696" y="376"/>
                  </a:cubicBezTo>
                  <a:cubicBezTo>
                    <a:pt x="2889" y="376"/>
                    <a:pt x="3091" y="413"/>
                    <a:pt x="3297" y="500"/>
                  </a:cubicBezTo>
                  <a:cubicBezTo>
                    <a:pt x="3440" y="548"/>
                    <a:pt x="3558" y="666"/>
                    <a:pt x="3629" y="785"/>
                  </a:cubicBezTo>
                  <a:cubicBezTo>
                    <a:pt x="2989" y="1331"/>
                    <a:pt x="47" y="3987"/>
                    <a:pt x="0" y="7783"/>
                  </a:cubicBezTo>
                  <a:cubicBezTo>
                    <a:pt x="0" y="7878"/>
                    <a:pt x="71" y="7972"/>
                    <a:pt x="190" y="7972"/>
                  </a:cubicBezTo>
                  <a:cubicBezTo>
                    <a:pt x="285" y="7972"/>
                    <a:pt x="356" y="7878"/>
                    <a:pt x="356" y="7783"/>
                  </a:cubicBezTo>
                  <a:cubicBezTo>
                    <a:pt x="403" y="4272"/>
                    <a:pt x="3060" y="1758"/>
                    <a:pt x="3795" y="1117"/>
                  </a:cubicBezTo>
                  <a:cubicBezTo>
                    <a:pt x="3843" y="1259"/>
                    <a:pt x="3867" y="1378"/>
                    <a:pt x="3890" y="1497"/>
                  </a:cubicBezTo>
                  <a:cubicBezTo>
                    <a:pt x="4151" y="3038"/>
                    <a:pt x="3487" y="5743"/>
                    <a:pt x="2253" y="6810"/>
                  </a:cubicBezTo>
                  <a:cubicBezTo>
                    <a:pt x="2102" y="6943"/>
                    <a:pt x="2223" y="7136"/>
                    <a:pt x="2374" y="7136"/>
                  </a:cubicBezTo>
                  <a:cubicBezTo>
                    <a:pt x="2412" y="7136"/>
                    <a:pt x="2452" y="7123"/>
                    <a:pt x="2491" y="7095"/>
                  </a:cubicBezTo>
                  <a:cubicBezTo>
                    <a:pt x="3772" y="5909"/>
                    <a:pt x="4507" y="3038"/>
                    <a:pt x="4222" y="1425"/>
                  </a:cubicBezTo>
                  <a:cubicBezTo>
                    <a:pt x="4175" y="1188"/>
                    <a:pt x="4104" y="951"/>
                    <a:pt x="4009" y="738"/>
                  </a:cubicBezTo>
                  <a:lnTo>
                    <a:pt x="4009" y="714"/>
                  </a:lnTo>
                  <a:cubicBezTo>
                    <a:pt x="3890" y="453"/>
                    <a:pt x="3677" y="263"/>
                    <a:pt x="3440" y="145"/>
                  </a:cubicBezTo>
                  <a:cubicBezTo>
                    <a:pt x="3183" y="43"/>
                    <a:pt x="2935" y="1"/>
                    <a:pt x="270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1" name="Google Shape;447;p39"/>
            <p:cNvSpPr/>
            <p:nvPr/>
          </p:nvSpPr>
          <p:spPr>
            <a:xfrm>
              <a:off x="2045880" y="1217880"/>
              <a:ext cx="199080" cy="252360"/>
            </a:xfrm>
            <a:custGeom>
              <a:avLst/>
              <a:gdLst>
                <a:gd name="textAreaLeft" fmla="*/ 0 w 199080"/>
                <a:gd name="textAreaRight" fmla="*/ 199440 w 199080"/>
                <a:gd name="textAreaTop" fmla="*/ 0 h 252360"/>
                <a:gd name="textAreaBottom" fmla="*/ 252720 h 252360"/>
              </a:gdLst>
              <a:ahLst/>
              <a:cxnLst/>
              <a:rect l="textAreaLeft" t="textAreaTop" r="textAreaRight" b="textAreaBottom"/>
              <a:pathLst>
                <a:path w="8314" h="10527">
                  <a:moveTo>
                    <a:pt x="4026" y="0"/>
                  </a:moveTo>
                  <a:cubicBezTo>
                    <a:pt x="3895" y="0"/>
                    <a:pt x="3759" y="6"/>
                    <a:pt x="3617" y="18"/>
                  </a:cubicBezTo>
                  <a:cubicBezTo>
                    <a:pt x="0" y="325"/>
                    <a:pt x="1707" y="10527"/>
                    <a:pt x="8246" y="10527"/>
                  </a:cubicBezTo>
                  <a:cubicBezTo>
                    <a:pt x="8268" y="10527"/>
                    <a:pt x="8291" y="10527"/>
                    <a:pt x="8314" y="10526"/>
                  </a:cubicBezTo>
                  <a:lnTo>
                    <a:pt x="7222" y="3505"/>
                  </a:lnTo>
                  <a:cubicBezTo>
                    <a:pt x="7222" y="3505"/>
                    <a:pt x="7244" y="0"/>
                    <a:pt x="4026" y="0"/>
                  </a:cubicBezTo>
                  <a:close/>
                </a:path>
              </a:pathLst>
            </a:custGeom>
            <a:solidFill>
              <a:srgbClr val="B959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2" name="Google Shape;448;p39"/>
            <p:cNvSpPr/>
            <p:nvPr/>
          </p:nvSpPr>
          <p:spPr>
            <a:xfrm>
              <a:off x="2099520" y="1233360"/>
              <a:ext cx="109080" cy="19044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90440"/>
                <a:gd name="textAreaBottom" fmla="*/ 190800 h 190440"/>
              </a:gdLst>
              <a:ahLst/>
              <a:cxnLst/>
              <a:rect l="textAreaLeft" t="textAreaTop" r="textAreaRight" b="textAreaBottom"/>
              <a:pathLst>
                <a:path w="4555" h="7948">
                  <a:moveTo>
                    <a:pt x="1821" y="0"/>
                  </a:moveTo>
                  <a:cubicBezTo>
                    <a:pt x="1589" y="0"/>
                    <a:pt x="1344" y="43"/>
                    <a:pt x="1091" y="144"/>
                  </a:cubicBezTo>
                  <a:cubicBezTo>
                    <a:pt x="830" y="262"/>
                    <a:pt x="617" y="452"/>
                    <a:pt x="498" y="713"/>
                  </a:cubicBezTo>
                  <a:lnTo>
                    <a:pt x="498" y="737"/>
                  </a:lnTo>
                  <a:cubicBezTo>
                    <a:pt x="403" y="950"/>
                    <a:pt x="332" y="1188"/>
                    <a:pt x="285" y="1425"/>
                  </a:cubicBezTo>
                  <a:cubicBezTo>
                    <a:pt x="0" y="3038"/>
                    <a:pt x="735" y="5932"/>
                    <a:pt x="2064" y="7070"/>
                  </a:cubicBezTo>
                  <a:cubicBezTo>
                    <a:pt x="2088" y="7094"/>
                    <a:pt x="2135" y="7118"/>
                    <a:pt x="2182" y="7118"/>
                  </a:cubicBezTo>
                  <a:cubicBezTo>
                    <a:pt x="2230" y="7118"/>
                    <a:pt x="2277" y="7094"/>
                    <a:pt x="2325" y="7070"/>
                  </a:cubicBezTo>
                  <a:cubicBezTo>
                    <a:pt x="2396" y="6975"/>
                    <a:pt x="2372" y="6857"/>
                    <a:pt x="2301" y="6809"/>
                  </a:cubicBezTo>
                  <a:cubicBezTo>
                    <a:pt x="1068" y="5718"/>
                    <a:pt x="403" y="3014"/>
                    <a:pt x="664" y="1496"/>
                  </a:cubicBezTo>
                  <a:cubicBezTo>
                    <a:pt x="688" y="1354"/>
                    <a:pt x="712" y="1235"/>
                    <a:pt x="759" y="1116"/>
                  </a:cubicBezTo>
                  <a:cubicBezTo>
                    <a:pt x="1495" y="1733"/>
                    <a:pt x="4151" y="4271"/>
                    <a:pt x="4175" y="7782"/>
                  </a:cubicBezTo>
                  <a:cubicBezTo>
                    <a:pt x="4199" y="7877"/>
                    <a:pt x="4270" y="7948"/>
                    <a:pt x="4365" y="7948"/>
                  </a:cubicBezTo>
                  <a:cubicBezTo>
                    <a:pt x="4460" y="7948"/>
                    <a:pt x="4555" y="7877"/>
                    <a:pt x="4555" y="7758"/>
                  </a:cubicBezTo>
                  <a:cubicBezTo>
                    <a:pt x="4483" y="3987"/>
                    <a:pt x="1518" y="1330"/>
                    <a:pt x="878" y="784"/>
                  </a:cubicBezTo>
                  <a:cubicBezTo>
                    <a:pt x="949" y="666"/>
                    <a:pt x="1068" y="547"/>
                    <a:pt x="1210" y="500"/>
                  </a:cubicBezTo>
                  <a:cubicBezTo>
                    <a:pt x="1411" y="418"/>
                    <a:pt x="1608" y="383"/>
                    <a:pt x="1798" y="383"/>
                  </a:cubicBezTo>
                  <a:cubicBezTo>
                    <a:pt x="2814" y="383"/>
                    <a:pt x="3609" y="1377"/>
                    <a:pt x="3629" y="1377"/>
                  </a:cubicBezTo>
                  <a:cubicBezTo>
                    <a:pt x="3669" y="1430"/>
                    <a:pt x="3719" y="1451"/>
                    <a:pt x="3768" y="1451"/>
                  </a:cubicBezTo>
                  <a:cubicBezTo>
                    <a:pt x="3896" y="1451"/>
                    <a:pt x="4017" y="1301"/>
                    <a:pt x="3914" y="1164"/>
                  </a:cubicBezTo>
                  <a:cubicBezTo>
                    <a:pt x="3874" y="1104"/>
                    <a:pt x="3006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3" name="Google Shape;449;p39"/>
            <p:cNvSpPr/>
            <p:nvPr/>
          </p:nvSpPr>
          <p:spPr>
            <a:xfrm>
              <a:off x="3125160" y="1470960"/>
              <a:ext cx="62280" cy="756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611" h="333">
                  <a:moveTo>
                    <a:pt x="167" y="0"/>
                  </a:moveTo>
                  <a:cubicBezTo>
                    <a:pt x="72" y="0"/>
                    <a:pt x="1" y="71"/>
                    <a:pt x="1" y="166"/>
                  </a:cubicBezTo>
                  <a:cubicBezTo>
                    <a:pt x="1" y="261"/>
                    <a:pt x="72" y="332"/>
                    <a:pt x="167" y="332"/>
                  </a:cubicBezTo>
                  <a:lnTo>
                    <a:pt x="2444" y="332"/>
                  </a:lnTo>
                  <a:cubicBezTo>
                    <a:pt x="2539" y="332"/>
                    <a:pt x="2610" y="261"/>
                    <a:pt x="2610" y="166"/>
                  </a:cubicBezTo>
                  <a:cubicBezTo>
                    <a:pt x="2610" y="71"/>
                    <a:pt x="2539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4" name="Google Shape;450;p39"/>
            <p:cNvSpPr/>
            <p:nvPr/>
          </p:nvSpPr>
          <p:spPr>
            <a:xfrm>
              <a:off x="3125160" y="1524960"/>
              <a:ext cx="62280" cy="756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611" h="33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8"/>
                    <a:pt x="72" y="333"/>
                    <a:pt x="167" y="333"/>
                  </a:cubicBezTo>
                  <a:lnTo>
                    <a:pt x="2444" y="333"/>
                  </a:lnTo>
                  <a:cubicBezTo>
                    <a:pt x="2539" y="333"/>
                    <a:pt x="2610" y="238"/>
                    <a:pt x="2610" y="167"/>
                  </a:cubicBezTo>
                  <a:cubicBezTo>
                    <a:pt x="2610" y="72"/>
                    <a:pt x="2539" y="1"/>
                    <a:pt x="24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5" name="Google Shape;451;p39"/>
            <p:cNvSpPr/>
            <p:nvPr/>
          </p:nvSpPr>
          <p:spPr>
            <a:xfrm>
              <a:off x="3125160" y="1578600"/>
              <a:ext cx="62280" cy="756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611" h="333">
                  <a:moveTo>
                    <a:pt x="167" y="0"/>
                  </a:moveTo>
                  <a:cubicBezTo>
                    <a:pt x="72" y="0"/>
                    <a:pt x="1" y="71"/>
                    <a:pt x="1" y="166"/>
                  </a:cubicBezTo>
                  <a:cubicBezTo>
                    <a:pt x="1" y="261"/>
                    <a:pt x="72" y="332"/>
                    <a:pt x="167" y="332"/>
                  </a:cubicBezTo>
                  <a:lnTo>
                    <a:pt x="2444" y="332"/>
                  </a:lnTo>
                  <a:cubicBezTo>
                    <a:pt x="2539" y="332"/>
                    <a:pt x="2610" y="261"/>
                    <a:pt x="2610" y="166"/>
                  </a:cubicBezTo>
                  <a:cubicBezTo>
                    <a:pt x="2610" y="71"/>
                    <a:pt x="2539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6" name="Google Shape;452;p39"/>
            <p:cNvSpPr/>
            <p:nvPr/>
          </p:nvSpPr>
          <p:spPr>
            <a:xfrm>
              <a:off x="3123720" y="1637640"/>
              <a:ext cx="65160" cy="756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729" h="333">
                  <a:moveTo>
                    <a:pt x="214" y="0"/>
                  </a:moveTo>
                  <a:cubicBezTo>
                    <a:pt x="0" y="0"/>
                    <a:pt x="0" y="332"/>
                    <a:pt x="214" y="332"/>
                  </a:cubicBezTo>
                  <a:lnTo>
                    <a:pt x="2491" y="332"/>
                  </a:lnTo>
                  <a:cubicBezTo>
                    <a:pt x="2728" y="332"/>
                    <a:pt x="2728" y="0"/>
                    <a:pt x="249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7" name="Google Shape;453;p39"/>
            <p:cNvSpPr/>
            <p:nvPr/>
          </p:nvSpPr>
          <p:spPr>
            <a:xfrm>
              <a:off x="3114360" y="1555560"/>
              <a:ext cx="81000" cy="7560"/>
            </a:xfrm>
            <a:custGeom>
              <a:avLst/>
              <a:gdLst>
                <a:gd name="textAreaLeft" fmla="*/ 0 w 81000"/>
                <a:gd name="textAreaRight" fmla="*/ 81360 w 8100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3393" h="333">
                  <a:moveTo>
                    <a:pt x="166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61"/>
                    <a:pt x="71" y="333"/>
                    <a:pt x="166" y="333"/>
                  </a:cubicBezTo>
                  <a:lnTo>
                    <a:pt x="3226" y="333"/>
                  </a:lnTo>
                  <a:cubicBezTo>
                    <a:pt x="3321" y="333"/>
                    <a:pt x="3392" y="261"/>
                    <a:pt x="3392" y="167"/>
                  </a:cubicBezTo>
                  <a:cubicBezTo>
                    <a:pt x="3392" y="72"/>
                    <a:pt x="3321" y="0"/>
                    <a:pt x="322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8" name="Google Shape;454;p39"/>
            <p:cNvSpPr/>
            <p:nvPr/>
          </p:nvSpPr>
          <p:spPr>
            <a:xfrm>
              <a:off x="3113640" y="1443240"/>
              <a:ext cx="84600" cy="224640"/>
            </a:xfrm>
            <a:custGeom>
              <a:avLst/>
              <a:gdLst>
                <a:gd name="textAreaLeft" fmla="*/ 0 w 84600"/>
                <a:gd name="textAreaRight" fmla="*/ 84960 w 84600"/>
                <a:gd name="textAreaTop" fmla="*/ 0 h 224640"/>
                <a:gd name="textAreaBottom" fmla="*/ 225000 h 224640"/>
              </a:gdLst>
              <a:ahLst/>
              <a:cxnLst/>
              <a:rect l="textAreaLeft" t="textAreaTop" r="textAreaRight" b="textAreaBottom"/>
              <a:pathLst>
                <a:path w="3535" h="9377">
                  <a:moveTo>
                    <a:pt x="1756" y="2782"/>
                  </a:moveTo>
                  <a:cubicBezTo>
                    <a:pt x="3060" y="3493"/>
                    <a:pt x="3179" y="4490"/>
                    <a:pt x="3179" y="4774"/>
                  </a:cubicBezTo>
                  <a:cubicBezTo>
                    <a:pt x="3060" y="5628"/>
                    <a:pt x="2539" y="6364"/>
                    <a:pt x="1756" y="6719"/>
                  </a:cubicBezTo>
                  <a:cubicBezTo>
                    <a:pt x="973" y="6364"/>
                    <a:pt x="451" y="5628"/>
                    <a:pt x="356" y="4774"/>
                  </a:cubicBezTo>
                  <a:lnTo>
                    <a:pt x="333" y="4774"/>
                  </a:lnTo>
                  <a:cubicBezTo>
                    <a:pt x="333" y="4490"/>
                    <a:pt x="451" y="3493"/>
                    <a:pt x="1756" y="2782"/>
                  </a:cubicBezTo>
                  <a:close/>
                  <a:moveTo>
                    <a:pt x="186" y="0"/>
                  </a:moveTo>
                  <a:cubicBezTo>
                    <a:pt x="98" y="0"/>
                    <a:pt x="12" y="60"/>
                    <a:pt x="24" y="173"/>
                  </a:cubicBezTo>
                  <a:cubicBezTo>
                    <a:pt x="24" y="244"/>
                    <a:pt x="143" y="1786"/>
                    <a:pt x="1447" y="2592"/>
                  </a:cubicBezTo>
                  <a:cubicBezTo>
                    <a:pt x="143" y="3375"/>
                    <a:pt x="24" y="4466"/>
                    <a:pt x="24" y="4774"/>
                  </a:cubicBezTo>
                  <a:cubicBezTo>
                    <a:pt x="119" y="5676"/>
                    <a:pt x="641" y="6459"/>
                    <a:pt x="1424" y="6909"/>
                  </a:cubicBezTo>
                  <a:cubicBezTo>
                    <a:pt x="427" y="7526"/>
                    <a:pt x="48" y="9092"/>
                    <a:pt x="24" y="9186"/>
                  </a:cubicBezTo>
                  <a:cubicBezTo>
                    <a:pt x="1" y="9258"/>
                    <a:pt x="72" y="9352"/>
                    <a:pt x="143" y="9376"/>
                  </a:cubicBezTo>
                  <a:lnTo>
                    <a:pt x="190" y="9376"/>
                  </a:lnTo>
                  <a:cubicBezTo>
                    <a:pt x="261" y="9376"/>
                    <a:pt x="333" y="9329"/>
                    <a:pt x="356" y="9234"/>
                  </a:cubicBezTo>
                  <a:cubicBezTo>
                    <a:pt x="356" y="9234"/>
                    <a:pt x="760" y="7502"/>
                    <a:pt x="1756" y="7075"/>
                  </a:cubicBezTo>
                  <a:cubicBezTo>
                    <a:pt x="2776" y="7502"/>
                    <a:pt x="3179" y="9234"/>
                    <a:pt x="3179" y="9234"/>
                  </a:cubicBezTo>
                  <a:cubicBezTo>
                    <a:pt x="3203" y="9329"/>
                    <a:pt x="3274" y="9376"/>
                    <a:pt x="3345" y="9376"/>
                  </a:cubicBezTo>
                  <a:lnTo>
                    <a:pt x="3393" y="9376"/>
                  </a:lnTo>
                  <a:cubicBezTo>
                    <a:pt x="3464" y="9352"/>
                    <a:pt x="3535" y="9258"/>
                    <a:pt x="3511" y="9186"/>
                  </a:cubicBezTo>
                  <a:cubicBezTo>
                    <a:pt x="3511" y="9092"/>
                    <a:pt x="3108" y="7526"/>
                    <a:pt x="2112" y="6909"/>
                  </a:cubicBezTo>
                  <a:cubicBezTo>
                    <a:pt x="2894" y="6459"/>
                    <a:pt x="3416" y="5676"/>
                    <a:pt x="3511" y="4774"/>
                  </a:cubicBezTo>
                  <a:cubicBezTo>
                    <a:pt x="3511" y="4466"/>
                    <a:pt x="3393" y="3375"/>
                    <a:pt x="2088" y="2592"/>
                  </a:cubicBezTo>
                  <a:cubicBezTo>
                    <a:pt x="3393" y="1786"/>
                    <a:pt x="3511" y="220"/>
                    <a:pt x="3511" y="173"/>
                  </a:cubicBezTo>
                  <a:cubicBezTo>
                    <a:pt x="3511" y="78"/>
                    <a:pt x="3440" y="6"/>
                    <a:pt x="3345" y="6"/>
                  </a:cubicBezTo>
                  <a:cubicBezTo>
                    <a:pt x="3336" y="3"/>
                    <a:pt x="3326" y="2"/>
                    <a:pt x="3316" y="2"/>
                  </a:cubicBezTo>
                  <a:cubicBezTo>
                    <a:pt x="3251" y="2"/>
                    <a:pt x="3179" y="66"/>
                    <a:pt x="3179" y="149"/>
                  </a:cubicBezTo>
                  <a:cubicBezTo>
                    <a:pt x="3179" y="149"/>
                    <a:pt x="3060" y="1738"/>
                    <a:pt x="1780" y="2402"/>
                  </a:cubicBezTo>
                  <a:cubicBezTo>
                    <a:pt x="475" y="1738"/>
                    <a:pt x="356" y="173"/>
                    <a:pt x="356" y="149"/>
                  </a:cubicBezTo>
                  <a:cubicBezTo>
                    <a:pt x="345" y="48"/>
                    <a:pt x="265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49" name="Google Shape;455;p39"/>
            <p:cNvSpPr/>
            <p:nvPr/>
          </p:nvSpPr>
          <p:spPr>
            <a:xfrm>
              <a:off x="2132640" y="1470960"/>
              <a:ext cx="62280" cy="756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611" h="333">
                  <a:moveTo>
                    <a:pt x="167" y="0"/>
                  </a:moveTo>
                  <a:cubicBezTo>
                    <a:pt x="72" y="0"/>
                    <a:pt x="1" y="71"/>
                    <a:pt x="1" y="166"/>
                  </a:cubicBezTo>
                  <a:cubicBezTo>
                    <a:pt x="1" y="261"/>
                    <a:pt x="72" y="332"/>
                    <a:pt x="167" y="332"/>
                  </a:cubicBezTo>
                  <a:lnTo>
                    <a:pt x="2468" y="332"/>
                  </a:lnTo>
                  <a:cubicBezTo>
                    <a:pt x="2539" y="332"/>
                    <a:pt x="2610" y="261"/>
                    <a:pt x="2610" y="166"/>
                  </a:cubicBezTo>
                  <a:cubicBezTo>
                    <a:pt x="2610" y="71"/>
                    <a:pt x="2539" y="0"/>
                    <a:pt x="246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0" name="Google Shape;456;p39"/>
            <p:cNvSpPr/>
            <p:nvPr/>
          </p:nvSpPr>
          <p:spPr>
            <a:xfrm>
              <a:off x="2132640" y="1524960"/>
              <a:ext cx="62280" cy="756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611" h="33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8"/>
                    <a:pt x="72" y="333"/>
                    <a:pt x="167" y="333"/>
                  </a:cubicBezTo>
                  <a:lnTo>
                    <a:pt x="2468" y="333"/>
                  </a:lnTo>
                  <a:cubicBezTo>
                    <a:pt x="2539" y="333"/>
                    <a:pt x="2610" y="238"/>
                    <a:pt x="2610" y="167"/>
                  </a:cubicBezTo>
                  <a:cubicBezTo>
                    <a:pt x="2610" y="72"/>
                    <a:pt x="2539" y="1"/>
                    <a:pt x="246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1" name="Google Shape;457;p39"/>
            <p:cNvSpPr/>
            <p:nvPr/>
          </p:nvSpPr>
          <p:spPr>
            <a:xfrm>
              <a:off x="2132640" y="1578600"/>
              <a:ext cx="62280" cy="756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611" h="333">
                  <a:moveTo>
                    <a:pt x="167" y="0"/>
                  </a:moveTo>
                  <a:cubicBezTo>
                    <a:pt x="72" y="0"/>
                    <a:pt x="1" y="71"/>
                    <a:pt x="1" y="166"/>
                  </a:cubicBezTo>
                  <a:cubicBezTo>
                    <a:pt x="1" y="261"/>
                    <a:pt x="72" y="332"/>
                    <a:pt x="167" y="332"/>
                  </a:cubicBezTo>
                  <a:lnTo>
                    <a:pt x="2468" y="332"/>
                  </a:lnTo>
                  <a:cubicBezTo>
                    <a:pt x="2539" y="332"/>
                    <a:pt x="2610" y="261"/>
                    <a:pt x="2610" y="166"/>
                  </a:cubicBezTo>
                  <a:cubicBezTo>
                    <a:pt x="2610" y="71"/>
                    <a:pt x="2539" y="0"/>
                    <a:pt x="246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2" name="Google Shape;458;p39"/>
            <p:cNvSpPr/>
            <p:nvPr/>
          </p:nvSpPr>
          <p:spPr>
            <a:xfrm>
              <a:off x="2131200" y="1637640"/>
              <a:ext cx="65160" cy="756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729" h="333">
                  <a:moveTo>
                    <a:pt x="214" y="0"/>
                  </a:moveTo>
                  <a:cubicBezTo>
                    <a:pt x="0" y="0"/>
                    <a:pt x="0" y="332"/>
                    <a:pt x="214" y="332"/>
                  </a:cubicBezTo>
                  <a:lnTo>
                    <a:pt x="2515" y="332"/>
                  </a:lnTo>
                  <a:cubicBezTo>
                    <a:pt x="2728" y="332"/>
                    <a:pt x="2728" y="0"/>
                    <a:pt x="251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3" name="Google Shape;459;p39"/>
            <p:cNvSpPr/>
            <p:nvPr/>
          </p:nvSpPr>
          <p:spPr>
            <a:xfrm>
              <a:off x="2121840" y="1555560"/>
              <a:ext cx="81720" cy="7560"/>
            </a:xfrm>
            <a:custGeom>
              <a:avLst/>
              <a:gdLst>
                <a:gd name="textAreaLeft" fmla="*/ 0 w 81720"/>
                <a:gd name="textAreaRight" fmla="*/ 82080 w 8172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3417" h="333">
                  <a:moveTo>
                    <a:pt x="166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61"/>
                    <a:pt x="71" y="333"/>
                    <a:pt x="166" y="333"/>
                  </a:cubicBezTo>
                  <a:lnTo>
                    <a:pt x="3250" y="333"/>
                  </a:lnTo>
                  <a:cubicBezTo>
                    <a:pt x="3321" y="333"/>
                    <a:pt x="3392" y="261"/>
                    <a:pt x="3416" y="167"/>
                  </a:cubicBezTo>
                  <a:cubicBezTo>
                    <a:pt x="3416" y="72"/>
                    <a:pt x="3321" y="0"/>
                    <a:pt x="325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4" name="Google Shape;460;p39"/>
            <p:cNvSpPr/>
            <p:nvPr/>
          </p:nvSpPr>
          <p:spPr>
            <a:xfrm>
              <a:off x="2121120" y="1442880"/>
              <a:ext cx="84600" cy="225000"/>
            </a:xfrm>
            <a:custGeom>
              <a:avLst/>
              <a:gdLst>
                <a:gd name="textAreaLeft" fmla="*/ 0 w 84600"/>
                <a:gd name="textAreaRight" fmla="*/ 84960 w 84600"/>
                <a:gd name="textAreaTop" fmla="*/ 0 h 225000"/>
                <a:gd name="textAreaBottom" fmla="*/ 225360 h 225000"/>
              </a:gdLst>
              <a:ahLst/>
              <a:cxnLst/>
              <a:rect l="textAreaLeft" t="textAreaTop" r="textAreaRight" b="textAreaBottom"/>
              <a:pathLst>
                <a:path w="3535" h="9395">
                  <a:moveTo>
                    <a:pt x="1756" y="2800"/>
                  </a:moveTo>
                  <a:cubicBezTo>
                    <a:pt x="3061" y="3511"/>
                    <a:pt x="3179" y="4508"/>
                    <a:pt x="3179" y="4792"/>
                  </a:cubicBezTo>
                  <a:cubicBezTo>
                    <a:pt x="3084" y="5646"/>
                    <a:pt x="2539" y="6382"/>
                    <a:pt x="1756" y="6737"/>
                  </a:cubicBezTo>
                  <a:cubicBezTo>
                    <a:pt x="997" y="6382"/>
                    <a:pt x="451" y="5646"/>
                    <a:pt x="356" y="4792"/>
                  </a:cubicBezTo>
                  <a:cubicBezTo>
                    <a:pt x="356" y="4508"/>
                    <a:pt x="451" y="3511"/>
                    <a:pt x="1756" y="2800"/>
                  </a:cubicBezTo>
                  <a:close/>
                  <a:moveTo>
                    <a:pt x="190" y="1"/>
                  </a:moveTo>
                  <a:cubicBezTo>
                    <a:pt x="95" y="24"/>
                    <a:pt x="24" y="96"/>
                    <a:pt x="24" y="191"/>
                  </a:cubicBezTo>
                  <a:cubicBezTo>
                    <a:pt x="24" y="262"/>
                    <a:pt x="143" y="1804"/>
                    <a:pt x="1447" y="2610"/>
                  </a:cubicBezTo>
                  <a:cubicBezTo>
                    <a:pt x="143" y="3393"/>
                    <a:pt x="24" y="4484"/>
                    <a:pt x="24" y="4792"/>
                  </a:cubicBezTo>
                  <a:cubicBezTo>
                    <a:pt x="119" y="5694"/>
                    <a:pt x="641" y="6477"/>
                    <a:pt x="1424" y="6927"/>
                  </a:cubicBezTo>
                  <a:cubicBezTo>
                    <a:pt x="427" y="7544"/>
                    <a:pt x="48" y="9110"/>
                    <a:pt x="24" y="9204"/>
                  </a:cubicBezTo>
                  <a:cubicBezTo>
                    <a:pt x="1" y="9276"/>
                    <a:pt x="72" y="9370"/>
                    <a:pt x="143" y="9394"/>
                  </a:cubicBezTo>
                  <a:lnTo>
                    <a:pt x="190" y="9394"/>
                  </a:lnTo>
                  <a:cubicBezTo>
                    <a:pt x="261" y="9394"/>
                    <a:pt x="333" y="9347"/>
                    <a:pt x="356" y="9252"/>
                  </a:cubicBezTo>
                  <a:cubicBezTo>
                    <a:pt x="356" y="9252"/>
                    <a:pt x="760" y="7520"/>
                    <a:pt x="1780" y="7093"/>
                  </a:cubicBezTo>
                  <a:cubicBezTo>
                    <a:pt x="2776" y="7520"/>
                    <a:pt x="3179" y="9252"/>
                    <a:pt x="3179" y="9252"/>
                  </a:cubicBezTo>
                  <a:cubicBezTo>
                    <a:pt x="3203" y="9347"/>
                    <a:pt x="3274" y="9394"/>
                    <a:pt x="3345" y="9394"/>
                  </a:cubicBezTo>
                  <a:lnTo>
                    <a:pt x="3393" y="9394"/>
                  </a:lnTo>
                  <a:cubicBezTo>
                    <a:pt x="3464" y="9370"/>
                    <a:pt x="3535" y="9276"/>
                    <a:pt x="3511" y="9204"/>
                  </a:cubicBezTo>
                  <a:cubicBezTo>
                    <a:pt x="3487" y="9110"/>
                    <a:pt x="3108" y="7544"/>
                    <a:pt x="2135" y="6927"/>
                  </a:cubicBezTo>
                  <a:cubicBezTo>
                    <a:pt x="2894" y="6477"/>
                    <a:pt x="3416" y="5694"/>
                    <a:pt x="3511" y="4792"/>
                  </a:cubicBezTo>
                  <a:cubicBezTo>
                    <a:pt x="3511" y="4484"/>
                    <a:pt x="3393" y="3393"/>
                    <a:pt x="2088" y="2610"/>
                  </a:cubicBezTo>
                  <a:cubicBezTo>
                    <a:pt x="3393" y="1804"/>
                    <a:pt x="3511" y="238"/>
                    <a:pt x="3511" y="191"/>
                  </a:cubicBezTo>
                  <a:cubicBezTo>
                    <a:pt x="3511" y="96"/>
                    <a:pt x="3440" y="24"/>
                    <a:pt x="3369" y="24"/>
                  </a:cubicBezTo>
                  <a:cubicBezTo>
                    <a:pt x="3356" y="21"/>
                    <a:pt x="3344" y="20"/>
                    <a:pt x="3333" y="20"/>
                  </a:cubicBezTo>
                  <a:cubicBezTo>
                    <a:pt x="3256" y="20"/>
                    <a:pt x="3200" y="84"/>
                    <a:pt x="3179" y="167"/>
                  </a:cubicBezTo>
                  <a:cubicBezTo>
                    <a:pt x="3179" y="167"/>
                    <a:pt x="3084" y="1756"/>
                    <a:pt x="1780" y="2420"/>
                  </a:cubicBezTo>
                  <a:cubicBezTo>
                    <a:pt x="475" y="1756"/>
                    <a:pt x="356" y="191"/>
                    <a:pt x="356" y="167"/>
                  </a:cubicBezTo>
                  <a:cubicBezTo>
                    <a:pt x="356" y="72"/>
                    <a:pt x="261" y="1"/>
                    <a:pt x="190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5" name="Google Shape;461;p39"/>
            <p:cNvSpPr/>
            <p:nvPr/>
          </p:nvSpPr>
          <p:spPr>
            <a:xfrm>
              <a:off x="2210400" y="725400"/>
              <a:ext cx="894960" cy="1157400"/>
            </a:xfrm>
            <a:custGeom>
              <a:avLst/>
              <a:gdLst>
                <a:gd name="textAreaLeft" fmla="*/ 0 w 894960"/>
                <a:gd name="textAreaRight" fmla="*/ 895320 w 894960"/>
                <a:gd name="textAreaTop" fmla="*/ 0 h 1157400"/>
                <a:gd name="textAreaBottom" fmla="*/ 1157760 h 1157400"/>
              </a:gdLst>
              <a:ahLst/>
              <a:cxnLst/>
              <a:rect l="textAreaLeft" t="textAreaTop" r="textAreaRight" b="textAreaBottom"/>
              <a:pathLst>
                <a:path w="37314" h="48249">
                  <a:moveTo>
                    <a:pt x="18645" y="1"/>
                  </a:moveTo>
                  <a:cubicBezTo>
                    <a:pt x="5599" y="1"/>
                    <a:pt x="1" y="9157"/>
                    <a:pt x="1" y="20472"/>
                  </a:cubicBezTo>
                  <a:cubicBezTo>
                    <a:pt x="1" y="38618"/>
                    <a:pt x="11363" y="48249"/>
                    <a:pt x="18645" y="48249"/>
                  </a:cubicBezTo>
                  <a:cubicBezTo>
                    <a:pt x="26971" y="48249"/>
                    <a:pt x="37313" y="37456"/>
                    <a:pt x="37313" y="20472"/>
                  </a:cubicBezTo>
                  <a:cubicBezTo>
                    <a:pt x="37313" y="9157"/>
                    <a:pt x="33186" y="1"/>
                    <a:pt x="18645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6" name="Google Shape;462;p39"/>
            <p:cNvSpPr/>
            <p:nvPr/>
          </p:nvSpPr>
          <p:spPr>
            <a:xfrm>
              <a:off x="2265120" y="1494360"/>
              <a:ext cx="262080" cy="286920"/>
            </a:xfrm>
            <a:custGeom>
              <a:avLst/>
              <a:gdLst>
                <a:gd name="textAreaLeft" fmla="*/ 0 w 262080"/>
                <a:gd name="textAreaRight" fmla="*/ 262440 w 262080"/>
                <a:gd name="textAreaTop" fmla="*/ 0 h 286920"/>
                <a:gd name="textAreaBottom" fmla="*/ 287280 h 286920"/>
              </a:gdLst>
              <a:ahLst/>
              <a:cxnLst/>
              <a:rect l="textAreaLeft" t="textAreaTop" r="textAreaRight" b="textAreaBottom"/>
              <a:pathLst>
                <a:path w="10937" h="11980">
                  <a:moveTo>
                    <a:pt x="4081" y="1"/>
                  </a:moveTo>
                  <a:cubicBezTo>
                    <a:pt x="2586" y="1"/>
                    <a:pt x="1139" y="522"/>
                    <a:pt x="1" y="1471"/>
                  </a:cubicBezTo>
                  <a:cubicBezTo>
                    <a:pt x="1732" y="6002"/>
                    <a:pt x="4271" y="9513"/>
                    <a:pt x="7022" y="11980"/>
                  </a:cubicBezTo>
                  <a:cubicBezTo>
                    <a:pt x="9608" y="10604"/>
                    <a:pt x="10936" y="7662"/>
                    <a:pt x="10225" y="4840"/>
                  </a:cubicBezTo>
                  <a:cubicBezTo>
                    <a:pt x="9537" y="1993"/>
                    <a:pt x="6998" y="1"/>
                    <a:pt x="4081" y="1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7" name="Google Shape;463;p39"/>
            <p:cNvSpPr/>
            <p:nvPr/>
          </p:nvSpPr>
          <p:spPr>
            <a:xfrm>
              <a:off x="2795040" y="1494360"/>
              <a:ext cx="257040" cy="285480"/>
            </a:xfrm>
            <a:custGeom>
              <a:avLst/>
              <a:gdLst>
                <a:gd name="textAreaLeft" fmla="*/ 0 w 257040"/>
                <a:gd name="textAreaRight" fmla="*/ 257400 w 257040"/>
                <a:gd name="textAreaTop" fmla="*/ 0 h 285480"/>
                <a:gd name="textAreaBottom" fmla="*/ 285840 h 285480"/>
              </a:gdLst>
              <a:ahLst/>
              <a:cxnLst/>
              <a:rect l="textAreaLeft" t="textAreaTop" r="textAreaRight" b="textAreaBottom"/>
              <a:pathLst>
                <a:path w="10723" h="11909">
                  <a:moveTo>
                    <a:pt x="6880" y="1"/>
                  </a:moveTo>
                  <a:cubicBezTo>
                    <a:pt x="3986" y="1"/>
                    <a:pt x="1448" y="1969"/>
                    <a:pt x="736" y="4769"/>
                  </a:cubicBezTo>
                  <a:cubicBezTo>
                    <a:pt x="1" y="7591"/>
                    <a:pt x="1282" y="10533"/>
                    <a:pt x="3820" y="11908"/>
                  </a:cubicBezTo>
                  <a:cubicBezTo>
                    <a:pt x="6595" y="9370"/>
                    <a:pt x="9062" y="5765"/>
                    <a:pt x="10723" y="1305"/>
                  </a:cubicBezTo>
                  <a:cubicBezTo>
                    <a:pt x="9608" y="451"/>
                    <a:pt x="8279" y="1"/>
                    <a:pt x="6880" y="1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8" name="Google Shape;464;p39"/>
            <p:cNvSpPr/>
            <p:nvPr/>
          </p:nvSpPr>
          <p:spPr>
            <a:xfrm>
              <a:off x="2337480" y="1270080"/>
              <a:ext cx="58680" cy="10944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09440"/>
                <a:gd name="textAreaBottom" fmla="*/ 109800 h 109440"/>
              </a:gdLst>
              <a:ahLst/>
              <a:cxnLst/>
              <a:rect l="textAreaLeft" t="textAreaTop" r="textAreaRight" b="textAreaBottom"/>
              <a:pathLst>
                <a:path w="2468" h="4579">
                  <a:moveTo>
                    <a:pt x="1234" y="1"/>
                  </a:moveTo>
                  <a:cubicBezTo>
                    <a:pt x="546" y="1"/>
                    <a:pt x="0" y="1021"/>
                    <a:pt x="0" y="2302"/>
                  </a:cubicBezTo>
                  <a:cubicBezTo>
                    <a:pt x="0" y="3559"/>
                    <a:pt x="546" y="4579"/>
                    <a:pt x="1234" y="4579"/>
                  </a:cubicBezTo>
                  <a:cubicBezTo>
                    <a:pt x="1898" y="4579"/>
                    <a:pt x="2467" y="3559"/>
                    <a:pt x="2467" y="2302"/>
                  </a:cubicBezTo>
                  <a:cubicBezTo>
                    <a:pt x="2467" y="1021"/>
                    <a:pt x="1898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720" bIns="54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59" name="Google Shape;465;p39"/>
            <p:cNvSpPr/>
            <p:nvPr/>
          </p:nvSpPr>
          <p:spPr>
            <a:xfrm>
              <a:off x="2311560" y="1134360"/>
              <a:ext cx="114480" cy="3528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35280"/>
                <a:gd name="textAreaBottom" fmla="*/ 35640 h 35280"/>
              </a:gdLst>
              <a:ahLst/>
              <a:cxnLst/>
              <a:rect l="textAreaLeft" t="textAreaTop" r="textAreaRight" b="textAreaBottom"/>
              <a:pathLst>
                <a:path w="4793" h="1485">
                  <a:moveTo>
                    <a:pt x="2813" y="0"/>
                  </a:moveTo>
                  <a:cubicBezTo>
                    <a:pt x="1858" y="0"/>
                    <a:pt x="914" y="354"/>
                    <a:pt x="191" y="1034"/>
                  </a:cubicBezTo>
                  <a:cubicBezTo>
                    <a:pt x="1" y="1200"/>
                    <a:pt x="120" y="1485"/>
                    <a:pt x="381" y="1485"/>
                  </a:cubicBezTo>
                  <a:cubicBezTo>
                    <a:pt x="452" y="1485"/>
                    <a:pt x="499" y="1461"/>
                    <a:pt x="570" y="1414"/>
                  </a:cubicBezTo>
                  <a:cubicBezTo>
                    <a:pt x="1190" y="837"/>
                    <a:pt x="1994" y="541"/>
                    <a:pt x="2806" y="541"/>
                  </a:cubicBezTo>
                  <a:cubicBezTo>
                    <a:pt x="3330" y="541"/>
                    <a:pt x="3858" y="664"/>
                    <a:pt x="4342" y="915"/>
                  </a:cubicBezTo>
                  <a:cubicBezTo>
                    <a:pt x="4386" y="937"/>
                    <a:pt x="4432" y="948"/>
                    <a:pt x="4477" y="948"/>
                  </a:cubicBezTo>
                  <a:cubicBezTo>
                    <a:pt x="4578" y="948"/>
                    <a:pt x="4672" y="895"/>
                    <a:pt x="4721" y="797"/>
                  </a:cubicBezTo>
                  <a:cubicBezTo>
                    <a:pt x="4793" y="678"/>
                    <a:pt x="4745" y="512"/>
                    <a:pt x="4603" y="441"/>
                  </a:cubicBezTo>
                  <a:cubicBezTo>
                    <a:pt x="4038" y="145"/>
                    <a:pt x="3424" y="0"/>
                    <a:pt x="281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0" name="Google Shape;466;p39"/>
            <p:cNvSpPr/>
            <p:nvPr/>
          </p:nvSpPr>
          <p:spPr>
            <a:xfrm>
              <a:off x="2891160" y="1270080"/>
              <a:ext cx="58680" cy="10944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09440"/>
                <a:gd name="textAreaBottom" fmla="*/ 109800 h 109440"/>
              </a:gdLst>
              <a:ahLst/>
              <a:cxnLst/>
              <a:rect l="textAreaLeft" t="textAreaTop" r="textAreaRight" b="textAreaBottom"/>
              <a:pathLst>
                <a:path w="2468" h="4579">
                  <a:moveTo>
                    <a:pt x="1234" y="1"/>
                  </a:moveTo>
                  <a:cubicBezTo>
                    <a:pt x="546" y="1"/>
                    <a:pt x="1" y="1021"/>
                    <a:pt x="1" y="2302"/>
                  </a:cubicBezTo>
                  <a:cubicBezTo>
                    <a:pt x="1" y="3559"/>
                    <a:pt x="546" y="4579"/>
                    <a:pt x="1234" y="4579"/>
                  </a:cubicBezTo>
                  <a:cubicBezTo>
                    <a:pt x="1922" y="4579"/>
                    <a:pt x="2468" y="3559"/>
                    <a:pt x="2468" y="2302"/>
                  </a:cubicBezTo>
                  <a:cubicBezTo>
                    <a:pt x="2468" y="1021"/>
                    <a:pt x="1922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720" bIns="54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1" name="Google Shape;467;p39"/>
            <p:cNvSpPr/>
            <p:nvPr/>
          </p:nvSpPr>
          <p:spPr>
            <a:xfrm>
              <a:off x="2860920" y="1134360"/>
              <a:ext cx="114480" cy="3600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36000"/>
                <a:gd name="textAreaBottom" fmla="*/ 36360 h 36000"/>
              </a:gdLst>
              <a:ahLst/>
              <a:cxnLst/>
              <a:rect l="textAreaLeft" t="textAreaTop" r="textAreaRight" b="textAreaBottom"/>
              <a:pathLst>
                <a:path w="4793" h="1509">
                  <a:moveTo>
                    <a:pt x="1968" y="0"/>
                  </a:moveTo>
                  <a:cubicBezTo>
                    <a:pt x="1357" y="0"/>
                    <a:pt x="740" y="145"/>
                    <a:pt x="167" y="441"/>
                  </a:cubicBezTo>
                  <a:cubicBezTo>
                    <a:pt x="48" y="512"/>
                    <a:pt x="0" y="678"/>
                    <a:pt x="72" y="797"/>
                  </a:cubicBezTo>
                  <a:cubicBezTo>
                    <a:pt x="121" y="895"/>
                    <a:pt x="215" y="948"/>
                    <a:pt x="308" y="948"/>
                  </a:cubicBezTo>
                  <a:cubicBezTo>
                    <a:pt x="349" y="948"/>
                    <a:pt x="391" y="937"/>
                    <a:pt x="427" y="915"/>
                  </a:cubicBezTo>
                  <a:cubicBezTo>
                    <a:pt x="921" y="664"/>
                    <a:pt x="1450" y="541"/>
                    <a:pt x="1975" y="541"/>
                  </a:cubicBezTo>
                  <a:cubicBezTo>
                    <a:pt x="2788" y="541"/>
                    <a:pt x="3589" y="837"/>
                    <a:pt x="4223" y="1414"/>
                  </a:cubicBezTo>
                  <a:cubicBezTo>
                    <a:pt x="4270" y="1461"/>
                    <a:pt x="4341" y="1485"/>
                    <a:pt x="4413" y="1485"/>
                  </a:cubicBezTo>
                  <a:lnTo>
                    <a:pt x="4413" y="1508"/>
                  </a:lnTo>
                  <a:cubicBezTo>
                    <a:pt x="4650" y="1508"/>
                    <a:pt x="4792" y="1200"/>
                    <a:pt x="4602" y="1034"/>
                  </a:cubicBezTo>
                  <a:cubicBezTo>
                    <a:pt x="3864" y="354"/>
                    <a:pt x="2923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2" name="Google Shape;468;p39"/>
            <p:cNvSpPr/>
            <p:nvPr/>
          </p:nvSpPr>
          <p:spPr>
            <a:xfrm>
              <a:off x="2632320" y="1126080"/>
              <a:ext cx="111240" cy="406440"/>
            </a:xfrm>
            <a:custGeom>
              <a:avLst/>
              <a:gdLst>
                <a:gd name="textAreaLeft" fmla="*/ 0 w 111240"/>
                <a:gd name="textAreaRight" fmla="*/ 111600 w 111240"/>
                <a:gd name="textAreaTop" fmla="*/ 0 h 406440"/>
                <a:gd name="textAreaBottom" fmla="*/ 406800 h 406440"/>
              </a:gdLst>
              <a:ahLst/>
              <a:cxnLst/>
              <a:rect l="textAreaLeft" t="textAreaTop" r="textAreaRight" b="textAreaBottom"/>
              <a:pathLst>
                <a:path w="4651" h="16961">
                  <a:moveTo>
                    <a:pt x="303" y="0"/>
                  </a:moveTo>
                  <a:cubicBezTo>
                    <a:pt x="167" y="0"/>
                    <a:pt x="36" y="95"/>
                    <a:pt x="48" y="285"/>
                  </a:cubicBezTo>
                  <a:lnTo>
                    <a:pt x="48" y="13118"/>
                  </a:lnTo>
                  <a:cubicBezTo>
                    <a:pt x="24" y="13260"/>
                    <a:pt x="143" y="13379"/>
                    <a:pt x="309" y="13403"/>
                  </a:cubicBezTo>
                  <a:lnTo>
                    <a:pt x="3630" y="13545"/>
                  </a:lnTo>
                  <a:lnTo>
                    <a:pt x="143" y="16486"/>
                  </a:lnTo>
                  <a:cubicBezTo>
                    <a:pt x="24" y="16581"/>
                    <a:pt x="1" y="16747"/>
                    <a:pt x="96" y="16866"/>
                  </a:cubicBezTo>
                  <a:cubicBezTo>
                    <a:pt x="143" y="16937"/>
                    <a:pt x="238" y="16961"/>
                    <a:pt x="309" y="16961"/>
                  </a:cubicBezTo>
                  <a:cubicBezTo>
                    <a:pt x="380" y="16961"/>
                    <a:pt x="428" y="16937"/>
                    <a:pt x="475" y="16913"/>
                  </a:cubicBezTo>
                  <a:lnTo>
                    <a:pt x="4531" y="13521"/>
                  </a:lnTo>
                  <a:cubicBezTo>
                    <a:pt x="4603" y="13426"/>
                    <a:pt x="4650" y="13308"/>
                    <a:pt x="4603" y="13213"/>
                  </a:cubicBezTo>
                  <a:cubicBezTo>
                    <a:pt x="4579" y="13118"/>
                    <a:pt x="4460" y="13023"/>
                    <a:pt x="4365" y="13023"/>
                  </a:cubicBezTo>
                  <a:lnTo>
                    <a:pt x="594" y="12857"/>
                  </a:lnTo>
                  <a:lnTo>
                    <a:pt x="594" y="285"/>
                  </a:lnTo>
                  <a:cubicBezTo>
                    <a:pt x="582" y="95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3" name="Google Shape;469;p39"/>
            <p:cNvSpPr/>
            <p:nvPr/>
          </p:nvSpPr>
          <p:spPr>
            <a:xfrm>
              <a:off x="2544120" y="1625040"/>
              <a:ext cx="232920" cy="12888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128880"/>
                <a:gd name="textAreaBottom" fmla="*/ 129240 h 128880"/>
              </a:gdLst>
              <a:ahLst/>
              <a:cxnLst/>
              <a:rect l="textAreaLeft" t="textAreaTop" r="textAreaRight" b="textAreaBottom"/>
              <a:pathLst>
                <a:path w="9726" h="5380">
                  <a:moveTo>
                    <a:pt x="9726" y="0"/>
                  </a:moveTo>
                  <a:cubicBezTo>
                    <a:pt x="7615" y="1473"/>
                    <a:pt x="5405" y="1873"/>
                    <a:pt x="3626" y="1873"/>
                  </a:cubicBezTo>
                  <a:cubicBezTo>
                    <a:pt x="1507" y="1873"/>
                    <a:pt x="0" y="1305"/>
                    <a:pt x="0" y="1305"/>
                  </a:cubicBezTo>
                  <a:lnTo>
                    <a:pt x="0" y="1305"/>
                  </a:lnTo>
                  <a:cubicBezTo>
                    <a:pt x="0" y="1305"/>
                    <a:pt x="1762" y="5379"/>
                    <a:pt x="4882" y="5379"/>
                  </a:cubicBezTo>
                  <a:cubicBezTo>
                    <a:pt x="5000" y="5379"/>
                    <a:pt x="5120" y="5373"/>
                    <a:pt x="5242" y="5361"/>
                  </a:cubicBezTo>
                  <a:cubicBezTo>
                    <a:pt x="8563" y="5053"/>
                    <a:pt x="9725" y="1"/>
                    <a:pt x="9726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440" bIns="64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4" name="Google Shape;470;p39"/>
            <p:cNvSpPr/>
            <p:nvPr/>
          </p:nvSpPr>
          <p:spPr>
            <a:xfrm>
              <a:off x="2193840" y="934200"/>
              <a:ext cx="180000" cy="330840"/>
            </a:xfrm>
            <a:custGeom>
              <a:avLst/>
              <a:gdLst>
                <a:gd name="textAreaLeft" fmla="*/ 0 w 180000"/>
                <a:gd name="textAreaRight" fmla="*/ 180360 w 180000"/>
                <a:gd name="textAreaTop" fmla="*/ 0 h 330840"/>
                <a:gd name="textAreaBottom" fmla="*/ 331200 h 330840"/>
              </a:gdLst>
              <a:ahLst/>
              <a:cxnLst/>
              <a:rect l="textAreaLeft" t="textAreaTop" r="textAreaRight" b="textAreaBottom"/>
              <a:pathLst>
                <a:path w="7521" h="13806">
                  <a:moveTo>
                    <a:pt x="3369" y="0"/>
                  </a:moveTo>
                  <a:cubicBezTo>
                    <a:pt x="3369" y="0"/>
                    <a:pt x="1" y="5338"/>
                    <a:pt x="855" y="13806"/>
                  </a:cubicBezTo>
                  <a:cubicBezTo>
                    <a:pt x="855" y="13806"/>
                    <a:pt x="1638" y="5859"/>
                    <a:pt x="7520" y="2610"/>
                  </a:cubicBezTo>
                  <a:lnTo>
                    <a:pt x="336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5" name="Google Shape;471;p39"/>
            <p:cNvSpPr/>
            <p:nvPr/>
          </p:nvSpPr>
          <p:spPr>
            <a:xfrm>
              <a:off x="2104200" y="539640"/>
              <a:ext cx="1067400" cy="721080"/>
            </a:xfrm>
            <a:custGeom>
              <a:avLst/>
              <a:gdLst>
                <a:gd name="textAreaLeft" fmla="*/ 0 w 1067400"/>
                <a:gd name="textAreaRight" fmla="*/ 1067760 w 1067400"/>
                <a:gd name="textAreaTop" fmla="*/ 0 h 721080"/>
                <a:gd name="textAreaBottom" fmla="*/ 721440 h 721080"/>
              </a:gdLst>
              <a:ahLst/>
              <a:cxnLst/>
              <a:rect l="textAreaLeft" t="textAreaTop" r="textAreaRight" b="textAreaBottom"/>
              <a:pathLst>
                <a:path w="44501" h="30068">
                  <a:moveTo>
                    <a:pt x="25743" y="1"/>
                  </a:moveTo>
                  <a:cubicBezTo>
                    <a:pt x="19019" y="1"/>
                    <a:pt x="15235" y="5663"/>
                    <a:pt x="13671" y="5663"/>
                  </a:cubicBezTo>
                  <a:cubicBezTo>
                    <a:pt x="13644" y="5663"/>
                    <a:pt x="13618" y="5662"/>
                    <a:pt x="13592" y="5658"/>
                  </a:cubicBezTo>
                  <a:cubicBezTo>
                    <a:pt x="11837" y="5397"/>
                    <a:pt x="11125" y="1460"/>
                    <a:pt x="11125" y="1460"/>
                  </a:cubicBezTo>
                  <a:lnTo>
                    <a:pt x="11125" y="1460"/>
                  </a:lnTo>
                  <a:cubicBezTo>
                    <a:pt x="9512" y="3381"/>
                    <a:pt x="11267" y="6583"/>
                    <a:pt x="11267" y="6583"/>
                  </a:cubicBezTo>
                  <a:cubicBezTo>
                    <a:pt x="8990" y="4970"/>
                    <a:pt x="9891" y="1460"/>
                    <a:pt x="9891" y="1460"/>
                  </a:cubicBezTo>
                  <a:lnTo>
                    <a:pt x="9891" y="1460"/>
                  </a:lnTo>
                  <a:cubicBezTo>
                    <a:pt x="6855" y="4496"/>
                    <a:pt x="7875" y="7746"/>
                    <a:pt x="7875" y="7746"/>
                  </a:cubicBezTo>
                  <a:cubicBezTo>
                    <a:pt x="6452" y="5397"/>
                    <a:pt x="8919" y="2029"/>
                    <a:pt x="8919" y="2029"/>
                  </a:cubicBezTo>
                  <a:lnTo>
                    <a:pt x="8919" y="2029"/>
                  </a:lnTo>
                  <a:cubicBezTo>
                    <a:pt x="8918" y="2029"/>
                    <a:pt x="0" y="7580"/>
                    <a:pt x="6998" y="17258"/>
                  </a:cubicBezTo>
                  <a:cubicBezTo>
                    <a:pt x="9101" y="20158"/>
                    <a:pt x="11901" y="21175"/>
                    <a:pt x="14918" y="21175"/>
                  </a:cubicBezTo>
                  <a:cubicBezTo>
                    <a:pt x="21969" y="21175"/>
                    <a:pt x="30204" y="15616"/>
                    <a:pt x="33494" y="15550"/>
                  </a:cubicBezTo>
                  <a:cubicBezTo>
                    <a:pt x="33505" y="15550"/>
                    <a:pt x="33516" y="15550"/>
                    <a:pt x="33528" y="15550"/>
                  </a:cubicBezTo>
                  <a:cubicBezTo>
                    <a:pt x="38208" y="15550"/>
                    <a:pt x="41748" y="30067"/>
                    <a:pt x="41748" y="30067"/>
                  </a:cubicBezTo>
                  <a:cubicBezTo>
                    <a:pt x="41748" y="30067"/>
                    <a:pt x="44500" y="10853"/>
                    <a:pt x="41227" y="10094"/>
                  </a:cubicBezTo>
                  <a:cubicBezTo>
                    <a:pt x="40926" y="10024"/>
                    <a:pt x="40647" y="9992"/>
                    <a:pt x="40388" y="9992"/>
                  </a:cubicBezTo>
                  <a:cubicBezTo>
                    <a:pt x="37847" y="9992"/>
                    <a:pt x="37241" y="13059"/>
                    <a:pt x="37241" y="13059"/>
                  </a:cubicBezTo>
                  <a:cubicBezTo>
                    <a:pt x="37241" y="13059"/>
                    <a:pt x="38949" y="3452"/>
                    <a:pt x="29627" y="606"/>
                  </a:cubicBezTo>
                  <a:cubicBezTo>
                    <a:pt x="28236" y="181"/>
                    <a:pt x="26943" y="1"/>
                    <a:pt x="2574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6" name="Google Shape;472;p39"/>
            <p:cNvSpPr/>
            <p:nvPr/>
          </p:nvSpPr>
          <p:spPr>
            <a:xfrm>
              <a:off x="2165400" y="1053720"/>
              <a:ext cx="982080" cy="500400"/>
            </a:xfrm>
            <a:custGeom>
              <a:avLst/>
              <a:gdLst>
                <a:gd name="textAreaLeft" fmla="*/ 0 w 982080"/>
                <a:gd name="textAreaRight" fmla="*/ 982440 w 982080"/>
                <a:gd name="textAreaTop" fmla="*/ 0 h 500400"/>
                <a:gd name="textAreaBottom" fmla="*/ 500760 h 500400"/>
              </a:gdLst>
              <a:ahLst/>
              <a:cxnLst/>
              <a:rect l="textAreaLeft" t="textAreaTop" r="textAreaRight" b="textAreaBottom"/>
              <a:pathLst>
                <a:path w="40943" h="20876">
                  <a:moveTo>
                    <a:pt x="8754" y="1044"/>
                  </a:moveTo>
                  <a:cubicBezTo>
                    <a:pt x="13000" y="1044"/>
                    <a:pt x="16463" y="5267"/>
                    <a:pt x="16463" y="10438"/>
                  </a:cubicBezTo>
                  <a:cubicBezTo>
                    <a:pt x="16463" y="15633"/>
                    <a:pt x="13000" y="19855"/>
                    <a:pt x="8754" y="19855"/>
                  </a:cubicBezTo>
                  <a:cubicBezTo>
                    <a:pt x="4508" y="19855"/>
                    <a:pt x="1044" y="15633"/>
                    <a:pt x="1044" y="10438"/>
                  </a:cubicBezTo>
                  <a:cubicBezTo>
                    <a:pt x="1044" y="5267"/>
                    <a:pt x="4484" y="1044"/>
                    <a:pt x="8754" y="1044"/>
                  </a:cubicBezTo>
                  <a:close/>
                  <a:moveTo>
                    <a:pt x="32214" y="1044"/>
                  </a:moveTo>
                  <a:cubicBezTo>
                    <a:pt x="36460" y="1044"/>
                    <a:pt x="39923" y="5267"/>
                    <a:pt x="39923" y="10438"/>
                  </a:cubicBezTo>
                  <a:cubicBezTo>
                    <a:pt x="39923" y="15633"/>
                    <a:pt x="36460" y="19855"/>
                    <a:pt x="32214" y="19855"/>
                  </a:cubicBezTo>
                  <a:cubicBezTo>
                    <a:pt x="27968" y="19855"/>
                    <a:pt x="24504" y="15633"/>
                    <a:pt x="24504" y="10438"/>
                  </a:cubicBezTo>
                  <a:cubicBezTo>
                    <a:pt x="24504" y="5267"/>
                    <a:pt x="27968" y="1044"/>
                    <a:pt x="32214" y="1044"/>
                  </a:cubicBezTo>
                  <a:close/>
                  <a:moveTo>
                    <a:pt x="8730" y="1"/>
                  </a:moveTo>
                  <a:cubicBezTo>
                    <a:pt x="3915" y="1"/>
                    <a:pt x="1" y="4674"/>
                    <a:pt x="1" y="10438"/>
                  </a:cubicBezTo>
                  <a:cubicBezTo>
                    <a:pt x="1" y="16202"/>
                    <a:pt x="3915" y="20875"/>
                    <a:pt x="8730" y="20875"/>
                  </a:cubicBezTo>
                  <a:cubicBezTo>
                    <a:pt x="13545" y="20875"/>
                    <a:pt x="17459" y="16202"/>
                    <a:pt x="17459" y="10438"/>
                  </a:cubicBezTo>
                  <a:cubicBezTo>
                    <a:pt x="17459" y="10248"/>
                    <a:pt x="17459" y="10058"/>
                    <a:pt x="17435" y="9845"/>
                  </a:cubicBezTo>
                  <a:cubicBezTo>
                    <a:pt x="17837" y="9488"/>
                    <a:pt x="19002" y="8600"/>
                    <a:pt x="20517" y="8600"/>
                  </a:cubicBezTo>
                  <a:cubicBezTo>
                    <a:pt x="21419" y="8600"/>
                    <a:pt x="22445" y="8915"/>
                    <a:pt x="23508" y="9845"/>
                  </a:cubicBezTo>
                  <a:cubicBezTo>
                    <a:pt x="23508" y="10035"/>
                    <a:pt x="23484" y="10224"/>
                    <a:pt x="23484" y="10414"/>
                  </a:cubicBezTo>
                  <a:cubicBezTo>
                    <a:pt x="23484" y="16178"/>
                    <a:pt x="27398" y="20851"/>
                    <a:pt x="32214" y="20851"/>
                  </a:cubicBezTo>
                  <a:cubicBezTo>
                    <a:pt x="37029" y="20851"/>
                    <a:pt x="40943" y="16202"/>
                    <a:pt x="40943" y="10438"/>
                  </a:cubicBezTo>
                  <a:cubicBezTo>
                    <a:pt x="40943" y="4650"/>
                    <a:pt x="37029" y="1"/>
                    <a:pt x="32214" y="1"/>
                  </a:cubicBezTo>
                  <a:cubicBezTo>
                    <a:pt x="27920" y="1"/>
                    <a:pt x="24338" y="3749"/>
                    <a:pt x="23627" y="8635"/>
                  </a:cubicBezTo>
                  <a:cubicBezTo>
                    <a:pt x="22536" y="7853"/>
                    <a:pt x="21488" y="7574"/>
                    <a:pt x="20549" y="7574"/>
                  </a:cubicBezTo>
                  <a:cubicBezTo>
                    <a:pt x="19181" y="7574"/>
                    <a:pt x="18044" y="8166"/>
                    <a:pt x="17341" y="8659"/>
                  </a:cubicBezTo>
                  <a:cubicBezTo>
                    <a:pt x="16629" y="3749"/>
                    <a:pt x="13047" y="1"/>
                    <a:pt x="873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567" name="Google Shape;473;p39"/>
          <p:cNvGrpSpPr/>
          <p:nvPr/>
        </p:nvGrpSpPr>
        <p:grpSpPr>
          <a:xfrm>
            <a:off x="5448156" y="2889651"/>
            <a:ext cx="885240" cy="189360"/>
            <a:chOff x="5477040" y="3278160"/>
            <a:chExt cx="885240" cy="189360"/>
          </a:xfrm>
        </p:grpSpPr>
        <p:sp>
          <p:nvSpPr>
            <p:cNvPr id="568" name="Google Shape;474;p39"/>
            <p:cNvSpPr/>
            <p:nvPr/>
          </p:nvSpPr>
          <p:spPr>
            <a:xfrm>
              <a:off x="6172920" y="3278160"/>
              <a:ext cx="189360" cy="1893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69" name="Google Shape;475;p39"/>
            <p:cNvSpPr/>
            <p:nvPr/>
          </p:nvSpPr>
          <p:spPr>
            <a:xfrm>
              <a:off x="5825160" y="3278160"/>
              <a:ext cx="189360" cy="189360"/>
            </a:xfrm>
            <a:prstGeom prst="ellips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70" name="Google Shape;476;p39"/>
            <p:cNvSpPr/>
            <p:nvPr/>
          </p:nvSpPr>
          <p:spPr>
            <a:xfrm>
              <a:off x="5477040" y="3278160"/>
              <a:ext cx="189360" cy="1893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539552" y="0"/>
            <a:ext cx="5730688" cy="1059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Ada Lovelace (1815-1852)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034" name="PlaceHolder 2"/>
          <p:cNvSpPr>
            <a:spLocks noGrp="1"/>
          </p:cNvSpPr>
          <p:nvPr>
            <p:ph type="subTitle"/>
          </p:nvPr>
        </p:nvSpPr>
        <p:spPr>
          <a:xfrm>
            <a:off x="0" y="1275606"/>
            <a:ext cx="5436096" cy="3528392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800100" indent="-342900">
              <a:lnSpc>
                <a:spcPct val="100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</a:t>
            </a:r>
            <a:r>
              <a:rPr lang="el-GR" sz="2000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Ada</a:t>
            </a: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</a:t>
            </a:r>
            <a:r>
              <a:rPr lang="el-GR" sz="2000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Lovelace</a:t>
            </a: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, που συχνά θεωρείται ως η πρώτη προγραμματίστρια υπολογιστών στον κόσμο, ήταν Αγγλίδα μαθηματικός και συγγραφέας. </a:t>
            </a:r>
          </a:p>
          <a:p>
            <a:pPr marL="800100" indent="-342900">
              <a:lnSpc>
                <a:spcPct val="100000"/>
              </a:lnSpc>
              <a:buFont typeface="Wingdings" pitchFamily="2" charset="2"/>
              <a:buChar char="§"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800100" indent="-342900">
              <a:lnSpc>
                <a:spcPct val="100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Οι σημειώσεις της περιλαμβάνουν αυτό που σήμερα θεωρείται ο πρώτος αλγόριθμος, γεγονός που της χάρισε τον τίτλο της πρώτης προγραμματίστριας υπολογιστών.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pic>
        <p:nvPicPr>
          <p:cNvPr id="1035" name="Εικόνα 4"/>
          <p:cNvPicPr/>
          <p:nvPr/>
        </p:nvPicPr>
        <p:blipFill>
          <a:blip r:embed="rId2"/>
          <a:stretch/>
        </p:blipFill>
        <p:spPr>
          <a:xfrm>
            <a:off x="5580112" y="627534"/>
            <a:ext cx="2952000" cy="266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323528" y="92160"/>
            <a:ext cx="5400600" cy="83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Μαρί Κιουρί (1867-1934)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037" name="PlaceHolder 2"/>
          <p:cNvSpPr>
            <a:spLocks noGrp="1"/>
          </p:cNvSpPr>
          <p:nvPr>
            <p:ph type="subTitle"/>
          </p:nvPr>
        </p:nvSpPr>
        <p:spPr>
          <a:xfrm>
            <a:off x="0" y="915566"/>
            <a:ext cx="5004048" cy="3816424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Μαρί Κιουρί γεννήθηκε στην Πολωνία το 1867, αφού εργάστηκε για να υποστηρίξει την εκπαίδευση της αδελφής της, ταξίδεψε στο Παρίσι για να σπουδάσει</a:t>
            </a:r>
            <a:r>
              <a:rPr lang="en-US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.</a:t>
            </a: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Ήταν μια παθιασμένη γυναίκα που με ζήλο και ανιδιοτέλεια καταπιανόταν με οτιδήποτε είχε σχέση με τη φυσική και τη χημεία.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Στις 10 Δεκεμβρίου 1903 κέρδισε το Βραβείο Νόμπελ Φυσικής για τη δουλειά της πάνω στη ραδιενέργεια.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pic>
        <p:nvPicPr>
          <p:cNvPr id="1038" name="Picture 2" descr="https://upload.wikimedia.org/wikipedia/commons/thumb/c/c8/Marie_Curie_c._1920s.jpg/260px-Marie_Curie_c._1920s.jpg"/>
          <p:cNvPicPr/>
          <p:nvPr/>
        </p:nvPicPr>
        <p:blipFill>
          <a:blip r:embed="rId2"/>
          <a:stretch/>
        </p:blipFill>
        <p:spPr>
          <a:xfrm>
            <a:off x="5143680" y="928800"/>
            <a:ext cx="2476080" cy="3362040"/>
          </a:xfrm>
          <a:prstGeom prst="rect">
            <a:avLst/>
          </a:prstGeom>
          <a:ln w="0">
            <a:noFill/>
          </a:ln>
        </p:spPr>
      </p:pic>
      <p:grpSp>
        <p:nvGrpSpPr>
          <p:cNvPr id="1039" name="Google Shape;1784;p75"/>
          <p:cNvGrpSpPr/>
          <p:nvPr/>
        </p:nvGrpSpPr>
        <p:grpSpPr>
          <a:xfrm>
            <a:off x="7929720" y="785880"/>
            <a:ext cx="919440" cy="1386360"/>
            <a:chOff x="7929720" y="785880"/>
            <a:chExt cx="919440" cy="1386360"/>
          </a:xfrm>
        </p:grpSpPr>
        <p:sp>
          <p:nvSpPr>
            <p:cNvPr id="1040" name="Google Shape;1785;p75"/>
            <p:cNvSpPr/>
            <p:nvPr/>
          </p:nvSpPr>
          <p:spPr>
            <a:xfrm>
              <a:off x="8057520" y="826200"/>
              <a:ext cx="135360" cy="11433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1143360"/>
                <a:gd name="textAreaBottom" fmla="*/ 1143720 h 1143360"/>
              </a:gdLst>
              <a:ahLst/>
              <a:cxnLst/>
              <a:rect l="textAreaLeft" t="textAreaTop" r="textAreaRight" b="textAreaBottom"/>
              <a:pathLst>
                <a:path w="6450" h="54424">
                  <a:moveTo>
                    <a:pt x="1" y="1"/>
                  </a:moveTo>
                  <a:lnTo>
                    <a:pt x="1" y="51542"/>
                  </a:lnTo>
                  <a:cubicBezTo>
                    <a:pt x="46" y="53097"/>
                    <a:pt x="1281" y="54378"/>
                    <a:pt x="2882" y="54423"/>
                  </a:cubicBezTo>
                  <a:lnTo>
                    <a:pt x="3568" y="54423"/>
                  </a:lnTo>
                  <a:cubicBezTo>
                    <a:pt x="5169" y="54378"/>
                    <a:pt x="6403" y="53097"/>
                    <a:pt x="6449" y="51542"/>
                  </a:cubicBezTo>
                  <a:lnTo>
                    <a:pt x="644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1" name="Google Shape;1786;p75"/>
            <p:cNvSpPr/>
            <p:nvPr/>
          </p:nvSpPr>
          <p:spPr>
            <a:xfrm>
              <a:off x="8057520" y="1323000"/>
              <a:ext cx="135360" cy="6465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646560"/>
                <a:gd name="textAreaBottom" fmla="*/ 646920 h 646560"/>
              </a:gdLst>
              <a:ahLst/>
              <a:cxnLst/>
              <a:rect l="textAreaLeft" t="textAreaTop" r="textAreaRight" b="textAreaBottom"/>
              <a:pathLst>
                <a:path w="6450" h="30780">
                  <a:moveTo>
                    <a:pt x="1" y="1"/>
                  </a:moveTo>
                  <a:lnTo>
                    <a:pt x="1" y="27898"/>
                  </a:lnTo>
                  <a:cubicBezTo>
                    <a:pt x="46" y="29453"/>
                    <a:pt x="1281" y="30734"/>
                    <a:pt x="2882" y="30779"/>
                  </a:cubicBezTo>
                  <a:lnTo>
                    <a:pt x="3568" y="30779"/>
                  </a:lnTo>
                  <a:cubicBezTo>
                    <a:pt x="5169" y="30734"/>
                    <a:pt x="6403" y="29453"/>
                    <a:pt x="6449" y="27898"/>
                  </a:cubicBezTo>
                  <a:lnTo>
                    <a:pt x="6449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2" name="Google Shape;1787;p75"/>
            <p:cNvSpPr/>
            <p:nvPr/>
          </p:nvSpPr>
          <p:spPr>
            <a:xfrm>
              <a:off x="8026560" y="785880"/>
              <a:ext cx="193680" cy="45000"/>
            </a:xfrm>
            <a:custGeom>
              <a:avLst/>
              <a:gdLst>
                <a:gd name="textAreaLeft" fmla="*/ 0 w 193680"/>
                <a:gd name="textAreaRight" fmla="*/ 194040 w 193680"/>
                <a:gd name="textAreaTop" fmla="*/ 0 h 45000"/>
                <a:gd name="textAreaBottom" fmla="*/ 45360 h 45000"/>
              </a:gdLst>
              <a:ahLst/>
              <a:cxnLst/>
              <a:rect l="textAreaLeft" t="textAreaTop" r="textAreaRight" b="textAreaBottom"/>
              <a:pathLst>
                <a:path w="9239" h="2151">
                  <a:moveTo>
                    <a:pt x="1052" y="1"/>
                  </a:moveTo>
                  <a:cubicBezTo>
                    <a:pt x="458" y="1"/>
                    <a:pt x="0" y="504"/>
                    <a:pt x="0" y="1099"/>
                  </a:cubicBezTo>
                  <a:cubicBezTo>
                    <a:pt x="0" y="1693"/>
                    <a:pt x="458" y="2150"/>
                    <a:pt x="1052" y="2150"/>
                  </a:cubicBezTo>
                  <a:lnTo>
                    <a:pt x="8141" y="2150"/>
                  </a:lnTo>
                  <a:cubicBezTo>
                    <a:pt x="8735" y="2150"/>
                    <a:pt x="9238" y="1693"/>
                    <a:pt x="9238" y="1099"/>
                  </a:cubicBezTo>
                  <a:cubicBezTo>
                    <a:pt x="9238" y="504"/>
                    <a:pt x="8735" y="1"/>
                    <a:pt x="814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3" name="Google Shape;1788;p75"/>
            <p:cNvSpPr/>
            <p:nvPr/>
          </p:nvSpPr>
          <p:spPr>
            <a:xfrm>
              <a:off x="8591760" y="841680"/>
              <a:ext cx="136080" cy="1142280"/>
            </a:xfrm>
            <a:custGeom>
              <a:avLst/>
              <a:gdLst>
                <a:gd name="textAreaLeft" fmla="*/ 0 w 136080"/>
                <a:gd name="textAreaRight" fmla="*/ 136440 w 136080"/>
                <a:gd name="textAreaTop" fmla="*/ 0 h 1142280"/>
                <a:gd name="textAreaBottom" fmla="*/ 1142640 h 1142280"/>
              </a:gdLst>
              <a:ahLst/>
              <a:cxnLst/>
              <a:rect l="textAreaLeft" t="textAreaTop" r="textAreaRight" b="textAreaBottom"/>
              <a:pathLst>
                <a:path w="6495" h="54378">
                  <a:moveTo>
                    <a:pt x="0" y="1"/>
                  </a:moveTo>
                  <a:lnTo>
                    <a:pt x="0" y="51496"/>
                  </a:lnTo>
                  <a:cubicBezTo>
                    <a:pt x="46" y="53051"/>
                    <a:pt x="1281" y="54332"/>
                    <a:pt x="2882" y="54377"/>
                  </a:cubicBezTo>
                  <a:lnTo>
                    <a:pt x="3659" y="54377"/>
                  </a:lnTo>
                  <a:cubicBezTo>
                    <a:pt x="5214" y="54332"/>
                    <a:pt x="6495" y="53051"/>
                    <a:pt x="6495" y="51496"/>
                  </a:cubicBezTo>
                  <a:lnTo>
                    <a:pt x="649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4" name="Google Shape;1789;p75"/>
            <p:cNvSpPr/>
            <p:nvPr/>
          </p:nvSpPr>
          <p:spPr>
            <a:xfrm>
              <a:off x="8591760" y="1337400"/>
              <a:ext cx="136080" cy="646560"/>
            </a:xfrm>
            <a:custGeom>
              <a:avLst/>
              <a:gdLst>
                <a:gd name="textAreaLeft" fmla="*/ 0 w 136080"/>
                <a:gd name="textAreaRight" fmla="*/ 136440 w 136080"/>
                <a:gd name="textAreaTop" fmla="*/ 0 h 646560"/>
                <a:gd name="textAreaBottom" fmla="*/ 646920 h 646560"/>
              </a:gdLst>
              <a:ahLst/>
              <a:cxnLst/>
              <a:rect l="textAreaLeft" t="textAreaTop" r="textAreaRight" b="textAreaBottom"/>
              <a:pathLst>
                <a:path w="6495" h="30780">
                  <a:moveTo>
                    <a:pt x="0" y="1"/>
                  </a:moveTo>
                  <a:lnTo>
                    <a:pt x="0" y="27898"/>
                  </a:lnTo>
                  <a:cubicBezTo>
                    <a:pt x="46" y="29453"/>
                    <a:pt x="1281" y="30734"/>
                    <a:pt x="2882" y="30779"/>
                  </a:cubicBezTo>
                  <a:lnTo>
                    <a:pt x="3659" y="30779"/>
                  </a:lnTo>
                  <a:cubicBezTo>
                    <a:pt x="5214" y="30734"/>
                    <a:pt x="6495" y="29453"/>
                    <a:pt x="6495" y="27898"/>
                  </a:cubicBezTo>
                  <a:lnTo>
                    <a:pt x="6495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5" name="Google Shape;1790;p75"/>
            <p:cNvSpPr/>
            <p:nvPr/>
          </p:nvSpPr>
          <p:spPr>
            <a:xfrm>
              <a:off x="8561160" y="800280"/>
              <a:ext cx="193680" cy="45000"/>
            </a:xfrm>
            <a:custGeom>
              <a:avLst/>
              <a:gdLst>
                <a:gd name="textAreaLeft" fmla="*/ 0 w 193680"/>
                <a:gd name="textAreaRight" fmla="*/ 194040 w 193680"/>
                <a:gd name="textAreaTop" fmla="*/ 0 h 45000"/>
                <a:gd name="textAreaBottom" fmla="*/ 45360 h 45000"/>
              </a:gdLst>
              <a:ahLst/>
              <a:cxnLst/>
              <a:rect l="textAreaLeft" t="textAreaTop" r="textAreaRight" b="textAreaBottom"/>
              <a:pathLst>
                <a:path w="9240" h="2154">
                  <a:moveTo>
                    <a:pt x="1099" y="1"/>
                  </a:moveTo>
                  <a:cubicBezTo>
                    <a:pt x="504" y="1"/>
                    <a:pt x="1" y="504"/>
                    <a:pt x="1" y="1099"/>
                  </a:cubicBezTo>
                  <a:cubicBezTo>
                    <a:pt x="1" y="1693"/>
                    <a:pt x="504" y="2150"/>
                    <a:pt x="1099" y="2150"/>
                  </a:cubicBezTo>
                  <a:lnTo>
                    <a:pt x="8142" y="2150"/>
                  </a:lnTo>
                  <a:cubicBezTo>
                    <a:pt x="8167" y="2152"/>
                    <a:pt x="8192" y="2153"/>
                    <a:pt x="8217" y="2153"/>
                  </a:cubicBezTo>
                  <a:cubicBezTo>
                    <a:pt x="8778" y="2153"/>
                    <a:pt x="9239" y="1668"/>
                    <a:pt x="9239" y="1099"/>
                  </a:cubicBezTo>
                  <a:cubicBezTo>
                    <a:pt x="9239" y="504"/>
                    <a:pt x="8782" y="1"/>
                    <a:pt x="818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6" name="Google Shape;1791;p75"/>
            <p:cNvSpPr/>
            <p:nvPr/>
          </p:nvSpPr>
          <p:spPr>
            <a:xfrm>
              <a:off x="8316720" y="838800"/>
              <a:ext cx="135360" cy="114228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1142280"/>
                <a:gd name="textAreaBottom" fmla="*/ 1142640 h 1142280"/>
              </a:gdLst>
              <a:ahLst/>
              <a:cxnLst/>
              <a:rect l="textAreaLeft" t="textAreaTop" r="textAreaRight" b="textAreaBottom"/>
              <a:pathLst>
                <a:path w="6450" h="54378">
                  <a:moveTo>
                    <a:pt x="1" y="0"/>
                  </a:moveTo>
                  <a:lnTo>
                    <a:pt x="1" y="51542"/>
                  </a:lnTo>
                  <a:cubicBezTo>
                    <a:pt x="1" y="53097"/>
                    <a:pt x="1281" y="54377"/>
                    <a:pt x="2836" y="54377"/>
                  </a:cubicBezTo>
                  <a:lnTo>
                    <a:pt x="3568" y="54377"/>
                  </a:lnTo>
                  <a:cubicBezTo>
                    <a:pt x="5123" y="54377"/>
                    <a:pt x="6403" y="53097"/>
                    <a:pt x="6449" y="51542"/>
                  </a:cubicBezTo>
                  <a:lnTo>
                    <a:pt x="64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7" name="Google Shape;1792;p75"/>
            <p:cNvSpPr/>
            <p:nvPr/>
          </p:nvSpPr>
          <p:spPr>
            <a:xfrm>
              <a:off x="8316720" y="838800"/>
              <a:ext cx="135360" cy="114228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1142280"/>
                <a:gd name="textAreaBottom" fmla="*/ 1142640 h 1142280"/>
              </a:gdLst>
              <a:ahLst/>
              <a:cxnLst/>
              <a:rect l="textAreaLeft" t="textAreaTop" r="textAreaRight" b="textAreaBottom"/>
              <a:pathLst>
                <a:path w="6450" h="54378">
                  <a:moveTo>
                    <a:pt x="1" y="0"/>
                  </a:moveTo>
                  <a:lnTo>
                    <a:pt x="1" y="51542"/>
                  </a:lnTo>
                  <a:cubicBezTo>
                    <a:pt x="1" y="53097"/>
                    <a:pt x="1281" y="54377"/>
                    <a:pt x="2836" y="54377"/>
                  </a:cubicBezTo>
                  <a:lnTo>
                    <a:pt x="3568" y="54377"/>
                  </a:lnTo>
                  <a:cubicBezTo>
                    <a:pt x="5123" y="54377"/>
                    <a:pt x="6403" y="53097"/>
                    <a:pt x="6449" y="51542"/>
                  </a:cubicBezTo>
                  <a:lnTo>
                    <a:pt x="64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8" name="Google Shape;1793;p75"/>
            <p:cNvSpPr/>
            <p:nvPr/>
          </p:nvSpPr>
          <p:spPr>
            <a:xfrm>
              <a:off x="8316720" y="838800"/>
              <a:ext cx="135360" cy="114228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1142280"/>
                <a:gd name="textAreaBottom" fmla="*/ 1142640 h 1142280"/>
              </a:gdLst>
              <a:ahLst/>
              <a:cxnLst/>
              <a:rect l="textAreaLeft" t="textAreaTop" r="textAreaRight" b="textAreaBottom"/>
              <a:pathLst>
                <a:path w="6450" h="54378">
                  <a:moveTo>
                    <a:pt x="1" y="0"/>
                  </a:moveTo>
                  <a:lnTo>
                    <a:pt x="1" y="51542"/>
                  </a:lnTo>
                  <a:cubicBezTo>
                    <a:pt x="1" y="53097"/>
                    <a:pt x="1281" y="54377"/>
                    <a:pt x="2836" y="54377"/>
                  </a:cubicBezTo>
                  <a:lnTo>
                    <a:pt x="3568" y="54377"/>
                  </a:lnTo>
                  <a:cubicBezTo>
                    <a:pt x="5123" y="54377"/>
                    <a:pt x="6403" y="53097"/>
                    <a:pt x="6449" y="51542"/>
                  </a:cubicBezTo>
                  <a:lnTo>
                    <a:pt x="6449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49" name="Google Shape;1794;p75"/>
            <p:cNvSpPr/>
            <p:nvPr/>
          </p:nvSpPr>
          <p:spPr>
            <a:xfrm>
              <a:off x="8316720" y="1111680"/>
              <a:ext cx="135360" cy="86940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869400"/>
                <a:gd name="textAreaBottom" fmla="*/ 869760 h 869400"/>
              </a:gdLst>
              <a:ahLst/>
              <a:cxnLst/>
              <a:rect l="textAreaLeft" t="textAreaTop" r="textAreaRight" b="textAreaBottom"/>
              <a:pathLst>
                <a:path w="6450" h="41390">
                  <a:moveTo>
                    <a:pt x="1" y="1"/>
                  </a:moveTo>
                  <a:lnTo>
                    <a:pt x="1" y="38554"/>
                  </a:lnTo>
                  <a:cubicBezTo>
                    <a:pt x="1" y="40109"/>
                    <a:pt x="1281" y="41389"/>
                    <a:pt x="2836" y="41389"/>
                  </a:cubicBezTo>
                  <a:lnTo>
                    <a:pt x="3568" y="41389"/>
                  </a:lnTo>
                  <a:cubicBezTo>
                    <a:pt x="5123" y="41389"/>
                    <a:pt x="6403" y="40109"/>
                    <a:pt x="6449" y="38554"/>
                  </a:cubicBezTo>
                  <a:lnTo>
                    <a:pt x="6449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0" name="Google Shape;1795;p75"/>
            <p:cNvSpPr/>
            <p:nvPr/>
          </p:nvSpPr>
          <p:spPr>
            <a:xfrm>
              <a:off x="8285040" y="798120"/>
              <a:ext cx="193680" cy="45000"/>
            </a:xfrm>
            <a:custGeom>
              <a:avLst/>
              <a:gdLst>
                <a:gd name="textAreaLeft" fmla="*/ 0 w 193680"/>
                <a:gd name="textAreaRight" fmla="*/ 194040 w 193680"/>
                <a:gd name="textAreaTop" fmla="*/ 0 h 45000"/>
                <a:gd name="textAreaBottom" fmla="*/ 45360 h 45000"/>
              </a:gdLst>
              <a:ahLst/>
              <a:cxnLst/>
              <a:rect l="textAreaLeft" t="textAreaTop" r="textAreaRight" b="textAreaBottom"/>
              <a:pathLst>
                <a:path w="9239" h="2153">
                  <a:moveTo>
                    <a:pt x="8216" y="1"/>
                  </a:moveTo>
                  <a:cubicBezTo>
                    <a:pt x="8191" y="1"/>
                    <a:pt x="8166" y="2"/>
                    <a:pt x="8141" y="4"/>
                  </a:cubicBezTo>
                  <a:lnTo>
                    <a:pt x="1098" y="4"/>
                  </a:lnTo>
                  <a:cubicBezTo>
                    <a:pt x="458" y="4"/>
                    <a:pt x="1" y="461"/>
                    <a:pt x="1" y="1055"/>
                  </a:cubicBezTo>
                  <a:cubicBezTo>
                    <a:pt x="1" y="1650"/>
                    <a:pt x="458" y="2153"/>
                    <a:pt x="1098" y="2153"/>
                  </a:cubicBezTo>
                  <a:lnTo>
                    <a:pt x="8141" y="2153"/>
                  </a:lnTo>
                  <a:cubicBezTo>
                    <a:pt x="8736" y="2153"/>
                    <a:pt x="9239" y="1650"/>
                    <a:pt x="9239" y="1055"/>
                  </a:cubicBezTo>
                  <a:cubicBezTo>
                    <a:pt x="9239" y="486"/>
                    <a:pt x="8777" y="1"/>
                    <a:pt x="821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1" name="Google Shape;1796;p75"/>
            <p:cNvSpPr/>
            <p:nvPr/>
          </p:nvSpPr>
          <p:spPr>
            <a:xfrm>
              <a:off x="7973640" y="1692000"/>
              <a:ext cx="833760" cy="360"/>
            </a:xfrm>
            <a:custGeom>
              <a:avLst/>
              <a:gdLst>
                <a:gd name="textAreaLeft" fmla="*/ 0 w 833760"/>
                <a:gd name="textAreaRight" fmla="*/ 834120 w 8337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39698" h="1" fill="none">
                  <a:moveTo>
                    <a:pt x="1" y="0"/>
                  </a:moveTo>
                  <a:lnTo>
                    <a:pt x="39697" y="0"/>
                  </a:ln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2" name="Google Shape;1797;p75"/>
            <p:cNvSpPr/>
            <p:nvPr/>
          </p:nvSpPr>
          <p:spPr>
            <a:xfrm>
              <a:off x="7973640" y="1583640"/>
              <a:ext cx="360" cy="58320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83200"/>
                <a:gd name="textAreaBottom" fmla="*/ 583560 h 583200"/>
              </a:gdLst>
              <a:ahLst/>
              <a:cxnLst/>
              <a:rect l="textAreaLeft" t="textAreaTop" r="textAreaRight" b="textAreaBottom"/>
              <a:pathLst>
                <a:path w="1" h="27761" fill="none">
                  <a:moveTo>
                    <a:pt x="1" y="1"/>
                  </a:moveTo>
                  <a:lnTo>
                    <a:pt x="1" y="27761"/>
                  </a:lnTo>
                </a:path>
              </a:pathLst>
            </a:custGeom>
            <a:noFill/>
            <a:ln w="17150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3" name="Google Shape;1798;p75"/>
            <p:cNvSpPr/>
            <p:nvPr/>
          </p:nvSpPr>
          <p:spPr>
            <a:xfrm>
              <a:off x="7929720" y="1660320"/>
              <a:ext cx="69840" cy="60120"/>
            </a:xfrm>
            <a:custGeom>
              <a:avLst/>
              <a:gdLst>
                <a:gd name="textAreaLeft" fmla="*/ 0 w 69840"/>
                <a:gd name="textAreaRight" fmla="*/ 70200 w 69840"/>
                <a:gd name="textAreaTop" fmla="*/ 0 h 60120"/>
                <a:gd name="textAreaBottom" fmla="*/ 60480 h 60120"/>
              </a:gdLst>
              <a:ahLst/>
              <a:cxnLst/>
              <a:rect l="textAreaLeft" t="textAreaTop" r="textAreaRight" b="textAreaBottom"/>
              <a:pathLst>
                <a:path w="3339" h="2871">
                  <a:moveTo>
                    <a:pt x="1921" y="0"/>
                  </a:moveTo>
                  <a:cubicBezTo>
                    <a:pt x="641" y="0"/>
                    <a:pt x="0" y="1555"/>
                    <a:pt x="915" y="2470"/>
                  </a:cubicBezTo>
                  <a:cubicBezTo>
                    <a:pt x="1206" y="2747"/>
                    <a:pt x="1558" y="2870"/>
                    <a:pt x="1902" y="2870"/>
                  </a:cubicBezTo>
                  <a:cubicBezTo>
                    <a:pt x="2638" y="2870"/>
                    <a:pt x="3339" y="2305"/>
                    <a:pt x="3339" y="1464"/>
                  </a:cubicBezTo>
                  <a:cubicBezTo>
                    <a:pt x="3339" y="641"/>
                    <a:pt x="2698" y="0"/>
                    <a:pt x="19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240" bIns="30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4" name="Google Shape;1799;p75"/>
            <p:cNvSpPr/>
            <p:nvPr/>
          </p:nvSpPr>
          <p:spPr>
            <a:xfrm>
              <a:off x="8823240" y="1590120"/>
              <a:ext cx="360" cy="58212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82120"/>
                <a:gd name="textAreaBottom" fmla="*/ 582480 h 582120"/>
              </a:gdLst>
              <a:ahLst/>
              <a:cxnLst/>
              <a:rect l="textAreaLeft" t="textAreaTop" r="textAreaRight" b="textAreaBottom"/>
              <a:pathLst>
                <a:path w="1" h="27716" fill="none">
                  <a:moveTo>
                    <a:pt x="0" y="1"/>
                  </a:moveTo>
                  <a:lnTo>
                    <a:pt x="0" y="27715"/>
                  </a:ln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5" name="Google Shape;1800;p75"/>
            <p:cNvSpPr/>
            <p:nvPr/>
          </p:nvSpPr>
          <p:spPr>
            <a:xfrm>
              <a:off x="8789760" y="1667160"/>
              <a:ext cx="59400" cy="59400"/>
            </a:xfrm>
            <a:custGeom>
              <a:avLst/>
              <a:gdLst>
                <a:gd name="textAreaLeft" fmla="*/ 0 w 59400"/>
                <a:gd name="textAreaRight" fmla="*/ 59760 w 5940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2836" h="2836">
                  <a:moveTo>
                    <a:pt x="1418" y="0"/>
                  </a:moveTo>
                  <a:cubicBezTo>
                    <a:pt x="641" y="0"/>
                    <a:pt x="0" y="641"/>
                    <a:pt x="0" y="1418"/>
                  </a:cubicBezTo>
                  <a:cubicBezTo>
                    <a:pt x="0" y="2196"/>
                    <a:pt x="641" y="2836"/>
                    <a:pt x="1418" y="2836"/>
                  </a:cubicBezTo>
                  <a:cubicBezTo>
                    <a:pt x="2196" y="2836"/>
                    <a:pt x="2836" y="2196"/>
                    <a:pt x="2836" y="1418"/>
                  </a:cubicBezTo>
                  <a:cubicBezTo>
                    <a:pt x="2836" y="641"/>
                    <a:pt x="2196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56" name="Google Shape;1801;p75"/>
            <p:cNvSpPr/>
            <p:nvPr/>
          </p:nvSpPr>
          <p:spPr>
            <a:xfrm>
              <a:off x="7990200" y="2001600"/>
              <a:ext cx="829080" cy="152640"/>
            </a:xfrm>
            <a:custGeom>
              <a:avLst/>
              <a:gdLst>
                <a:gd name="textAreaLeft" fmla="*/ 0 w 829080"/>
                <a:gd name="textAreaRight" fmla="*/ 829440 w 829080"/>
                <a:gd name="textAreaTop" fmla="*/ 0 h 152640"/>
                <a:gd name="textAreaBottom" fmla="*/ 153000 h 152640"/>
              </a:gdLst>
              <a:ahLst/>
              <a:cxnLst/>
              <a:rect l="textAreaLeft" t="textAreaTop" r="textAreaRight" b="textAreaBottom"/>
              <a:pathLst>
                <a:path w="39469" h="7273" fill="none">
                  <a:moveTo>
                    <a:pt x="35810" y="6586"/>
                  </a:moveTo>
                  <a:lnTo>
                    <a:pt x="39468" y="1"/>
                  </a:lnTo>
                  <a:lnTo>
                    <a:pt x="0" y="1"/>
                  </a:lnTo>
                  <a:lnTo>
                    <a:pt x="2973" y="7272"/>
                  </a:ln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6320" bIns="76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PlaceHolder 1"/>
          <p:cNvSpPr>
            <a:spLocks noGrp="1"/>
          </p:cNvSpPr>
          <p:nvPr>
            <p:ph type="title"/>
          </p:nvPr>
        </p:nvSpPr>
        <p:spPr>
          <a:xfrm>
            <a:off x="428596" y="0"/>
            <a:ext cx="6072284" cy="83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Ρόζα Φράνκλιν (1920-1958)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058" name="PlaceHolder 2"/>
          <p:cNvSpPr>
            <a:spLocks noGrp="1"/>
          </p:cNvSpPr>
          <p:nvPr>
            <p:ph type="subTitle"/>
          </p:nvPr>
        </p:nvSpPr>
        <p:spPr>
          <a:xfrm>
            <a:off x="0" y="785800"/>
            <a:ext cx="6500880" cy="3942094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Β</a:t>
            </a:r>
            <a:r>
              <a:rPr lang="el-GR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ρετανή</a:t>
            </a: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βιοχημικός και βιοφυσικός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της οποίας σ</a:t>
            </a: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ημαντική είναι η συνεισφορά στην κατανόηση της δομής του DNA μέσω της </a:t>
            </a:r>
            <a:r>
              <a:rPr lang="el-GR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ακτινοκρυσταλλογραφίας</a:t>
            </a: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, όμως η συμβολή της δεν αναγνωρίστηκε ευρέως κατά τη διάρκεια της ζωής της.</a:t>
            </a:r>
          </a:p>
          <a:p>
            <a:pPr marL="412830" indent="-28575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endParaRPr lang="el-GR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Το έργο της στο DNA είναι το πιο γνωστό, επειδή διαδραματίζει σημαντικό ρόλο στον μεταβολισμό των κυττάρων και στη γενετική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. Η</a:t>
            </a: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ανακάλυψη της δομής του βοήθησε άλλους επιστήμονες να καταλάβουν πώς η γενετική πληροφορία περνά από τους γονείς στα παιδιά.</a:t>
            </a: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endParaRPr lang="el-GR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Τον Μάρτιο του 1958 η </a:t>
            </a:r>
            <a:r>
              <a:rPr lang="el-GR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Ρόζαλιντ</a:t>
            </a: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πέθανε σε ηλικία 37 ετών από διάφορες ασθένειες, συμπεριλαμβανομένου του καρκίνου των ωοθηκών. </a:t>
            </a:r>
            <a:endParaRPr lang="el-GR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pic>
        <p:nvPicPr>
          <p:cNvPr id="1059" name="Picture 2" descr="undefined"/>
          <p:cNvPicPr/>
          <p:nvPr/>
        </p:nvPicPr>
        <p:blipFill>
          <a:blip r:embed="rId2"/>
          <a:stretch/>
        </p:blipFill>
        <p:spPr>
          <a:xfrm>
            <a:off x="6500880" y="285840"/>
            <a:ext cx="2496600" cy="299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357158" y="71420"/>
            <a:ext cx="6087050" cy="83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Beatrice Shilling</a:t>
            </a: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 (1909-1990)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061" name="PlaceHolder 2"/>
          <p:cNvSpPr>
            <a:spLocks noGrp="1"/>
          </p:cNvSpPr>
          <p:nvPr>
            <p:ph type="subTitle"/>
          </p:nvPr>
        </p:nvSpPr>
        <p:spPr>
          <a:xfrm>
            <a:off x="0" y="1000114"/>
            <a:ext cx="5436096" cy="3600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Γεννημένη το 1909, αεροναυπηγός μηχανικός και τολμηρή μοτοσικλετίστρια, έσωσε τις ζωές πιλότων μαχητικών αεροπλάνων και λέγεται ότι βοήθησε τους Συμμάχους να κερδίσουν τον Β’ Παγκόσμιο Πόλεμο.</a:t>
            </a: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Αγόρασε την πρώτη της μοτοσυκλέτα σε ηλικία δεκατεσσάρων ετών, αποκτώντας αργότερα πτυχίο και μεταπτυχιακό στη μηχανολογία. </a:t>
            </a: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Τον Μάρτιο του 1941, έλυσε ένα πρόβλημα που είχε θέσει σε κίνδυνο τη ζωή των πιλότων.</a:t>
            </a: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indent="0">
              <a:lnSpc>
                <a:spcPct val="100000"/>
              </a:lnSpc>
              <a:buNone/>
            </a:pP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2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l-GR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063" name="11 - Εικόνα" descr="images.jpg"/>
          <p:cNvPicPr/>
          <p:nvPr/>
        </p:nvPicPr>
        <p:blipFill>
          <a:blip r:embed="rId2"/>
          <a:stretch/>
        </p:blipFill>
        <p:spPr>
          <a:xfrm>
            <a:off x="5357880" y="857160"/>
            <a:ext cx="3642840" cy="240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subTitle"/>
          </p:nvPr>
        </p:nvSpPr>
        <p:spPr>
          <a:xfrm>
            <a:off x="1351968" y="1272580"/>
            <a:ext cx="6214680" cy="795114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marL="127080" algn="ctr">
              <a:buClr>
                <a:srgbClr val="6E6E80"/>
              </a:buClr>
              <a:tabLst>
                <a:tab pos="0" algn="l"/>
              </a:tabLst>
            </a:pP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Στη σύγχρονη επιστήμη, υπάρχουν πολλές γυναίκες με σημαντικές επιστημονικές συνεισφορές</a:t>
            </a:r>
          </a:p>
        </p:txBody>
      </p:sp>
      <p:pic>
        <p:nvPicPr>
          <p:cNvPr id="1065" name="Picture 2" descr="Λόγια αγάπης, έμπνευσης και δύναμης από διάσημες γυναίκες για την Παγκόσμια  Ημέρα της Γυναίκας - The Mamagers.gr"/>
          <p:cNvPicPr/>
          <p:nvPr/>
        </p:nvPicPr>
        <p:blipFill>
          <a:blip r:embed="rId2" cstate="print"/>
          <a:stretch/>
        </p:blipFill>
        <p:spPr>
          <a:xfrm>
            <a:off x="2143080" y="2357280"/>
            <a:ext cx="4614480" cy="2428560"/>
          </a:xfrm>
          <a:prstGeom prst="rect">
            <a:avLst/>
          </a:prstGeom>
          <a:ln w="0">
            <a:noFill/>
          </a:ln>
        </p:spPr>
      </p:pic>
      <p:grpSp>
        <p:nvGrpSpPr>
          <p:cNvPr id="1066" name="Google Shape;1002;p59"/>
          <p:cNvGrpSpPr/>
          <p:nvPr/>
        </p:nvGrpSpPr>
        <p:grpSpPr>
          <a:xfrm>
            <a:off x="714240" y="1944000"/>
            <a:ext cx="1000080" cy="3198960"/>
            <a:chOff x="714240" y="1944000"/>
            <a:chExt cx="1000080" cy="3198960"/>
          </a:xfrm>
        </p:grpSpPr>
        <p:sp>
          <p:nvSpPr>
            <p:cNvPr id="1067" name="Google Shape;1003;p59"/>
            <p:cNvSpPr/>
            <p:nvPr/>
          </p:nvSpPr>
          <p:spPr>
            <a:xfrm>
              <a:off x="861120" y="4981320"/>
              <a:ext cx="790920" cy="161640"/>
            </a:xfrm>
            <a:custGeom>
              <a:avLst/>
              <a:gdLst>
                <a:gd name="textAreaLeft" fmla="*/ 0 w 790920"/>
                <a:gd name="textAreaRight" fmla="*/ 791280 w 790920"/>
                <a:gd name="textAreaTop" fmla="*/ 0 h 161640"/>
                <a:gd name="textAreaBottom" fmla="*/ 162000 h 161640"/>
              </a:gdLst>
              <a:ahLst/>
              <a:cxnLst/>
              <a:rect l="textAreaLeft" t="textAreaTop" r="textAreaRight" b="textAreaBottom"/>
              <a:pathLst>
                <a:path w="41390" h="9696">
                  <a:moveTo>
                    <a:pt x="20718" y="0"/>
                  </a:moveTo>
                  <a:cubicBezTo>
                    <a:pt x="9285" y="0"/>
                    <a:pt x="1" y="2150"/>
                    <a:pt x="1" y="4848"/>
                  </a:cubicBezTo>
                  <a:cubicBezTo>
                    <a:pt x="1" y="7546"/>
                    <a:pt x="9285" y="9696"/>
                    <a:pt x="20718" y="9696"/>
                  </a:cubicBezTo>
                  <a:cubicBezTo>
                    <a:pt x="32151" y="9696"/>
                    <a:pt x="41389" y="7546"/>
                    <a:pt x="41389" y="4848"/>
                  </a:cubicBezTo>
                  <a:cubicBezTo>
                    <a:pt x="41389" y="2150"/>
                    <a:pt x="32151" y="0"/>
                    <a:pt x="20718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000" bIns="81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68" name="Google Shape;1004;p59"/>
            <p:cNvSpPr/>
            <p:nvPr/>
          </p:nvSpPr>
          <p:spPr>
            <a:xfrm>
              <a:off x="1096200" y="2349000"/>
              <a:ext cx="345960" cy="543240"/>
            </a:xfrm>
            <a:custGeom>
              <a:avLst/>
              <a:gdLst>
                <a:gd name="textAreaLeft" fmla="*/ 0 w 345960"/>
                <a:gd name="textAreaRight" fmla="*/ 346320 w 345960"/>
                <a:gd name="textAreaTop" fmla="*/ 0 h 543240"/>
                <a:gd name="textAreaBottom" fmla="*/ 543600 h 543240"/>
              </a:gdLst>
              <a:ahLst/>
              <a:cxnLst/>
              <a:rect l="textAreaLeft" t="textAreaTop" r="textAreaRight" b="textAreaBottom"/>
              <a:pathLst>
                <a:path w="18112" h="32517">
                  <a:moveTo>
                    <a:pt x="2836" y="1"/>
                  </a:moveTo>
                  <a:lnTo>
                    <a:pt x="5718" y="11983"/>
                  </a:lnTo>
                  <a:lnTo>
                    <a:pt x="1" y="15184"/>
                  </a:lnTo>
                  <a:cubicBezTo>
                    <a:pt x="1" y="15184"/>
                    <a:pt x="2242" y="28675"/>
                    <a:pt x="9285" y="32517"/>
                  </a:cubicBezTo>
                  <a:cubicBezTo>
                    <a:pt x="9285" y="32517"/>
                    <a:pt x="17151" y="27578"/>
                    <a:pt x="18111" y="14910"/>
                  </a:cubicBezTo>
                  <a:lnTo>
                    <a:pt x="12898" y="11983"/>
                  </a:lnTo>
                  <a:lnTo>
                    <a:pt x="15825" y="1"/>
                  </a:lnTo>
                  <a:lnTo>
                    <a:pt x="9330" y="2928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69" name="Google Shape;1005;p59"/>
            <p:cNvSpPr/>
            <p:nvPr/>
          </p:nvSpPr>
          <p:spPr>
            <a:xfrm>
              <a:off x="1150560" y="2349000"/>
              <a:ext cx="248040" cy="175680"/>
            </a:xfrm>
            <a:custGeom>
              <a:avLst/>
              <a:gdLst>
                <a:gd name="textAreaLeft" fmla="*/ 0 w 248040"/>
                <a:gd name="textAreaRight" fmla="*/ 248400 w 248040"/>
                <a:gd name="textAreaTop" fmla="*/ 0 h 175680"/>
                <a:gd name="textAreaBottom" fmla="*/ 176040 h 175680"/>
              </a:gdLst>
              <a:ahLst/>
              <a:cxnLst/>
              <a:rect l="textAreaLeft" t="textAreaTop" r="textAreaRight" b="textAreaBottom"/>
              <a:pathLst>
                <a:path w="12989" h="10520">
                  <a:moveTo>
                    <a:pt x="12989" y="1"/>
                  </a:moveTo>
                  <a:lnTo>
                    <a:pt x="6494" y="297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561" y="10519"/>
                  </a:lnTo>
                  <a:cubicBezTo>
                    <a:pt x="5214" y="10245"/>
                    <a:pt x="7912" y="10016"/>
                    <a:pt x="10565" y="9833"/>
                  </a:cubicBezTo>
                  <a:lnTo>
                    <a:pt x="1298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7840" bIns="87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0" name="Google Shape;1006;p59"/>
            <p:cNvSpPr/>
            <p:nvPr/>
          </p:nvSpPr>
          <p:spPr>
            <a:xfrm>
              <a:off x="1337760" y="4745880"/>
              <a:ext cx="276480" cy="342000"/>
            </a:xfrm>
            <a:custGeom>
              <a:avLst/>
              <a:gdLst>
                <a:gd name="textAreaLeft" fmla="*/ 0 w 276480"/>
                <a:gd name="textAreaRight" fmla="*/ 276840 w 276480"/>
                <a:gd name="textAreaTop" fmla="*/ 0 h 342000"/>
                <a:gd name="textAreaBottom" fmla="*/ 342360 h 342000"/>
              </a:gdLst>
              <a:ahLst/>
              <a:cxnLst/>
              <a:rect l="textAreaLeft" t="textAreaTop" r="textAreaRight" b="textAreaBottom"/>
              <a:pathLst>
                <a:path w="14479" h="20490">
                  <a:moveTo>
                    <a:pt x="5534" y="0"/>
                  </a:moveTo>
                  <a:lnTo>
                    <a:pt x="0" y="504"/>
                  </a:lnTo>
                  <a:lnTo>
                    <a:pt x="686" y="12989"/>
                  </a:lnTo>
                  <a:cubicBezTo>
                    <a:pt x="686" y="12989"/>
                    <a:pt x="320" y="19391"/>
                    <a:pt x="8049" y="20398"/>
                  </a:cubicBezTo>
                  <a:cubicBezTo>
                    <a:pt x="8530" y="20460"/>
                    <a:pt x="8938" y="20489"/>
                    <a:pt x="9283" y="20489"/>
                  </a:cubicBezTo>
                  <a:cubicBezTo>
                    <a:pt x="14478" y="20489"/>
                    <a:pt x="4985" y="13812"/>
                    <a:pt x="4985" y="13812"/>
                  </a:cubicBezTo>
                  <a:lnTo>
                    <a:pt x="553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1" name="Google Shape;1007;p59"/>
            <p:cNvSpPr/>
            <p:nvPr/>
          </p:nvSpPr>
          <p:spPr>
            <a:xfrm>
              <a:off x="1340280" y="4962960"/>
              <a:ext cx="213120" cy="127440"/>
            </a:xfrm>
            <a:custGeom>
              <a:avLst/>
              <a:gdLst>
                <a:gd name="textAreaLeft" fmla="*/ 0 w 213120"/>
                <a:gd name="textAreaRight" fmla="*/ 213480 w 213120"/>
                <a:gd name="textAreaTop" fmla="*/ 0 h 127440"/>
                <a:gd name="textAreaBottom" fmla="*/ 127800 h 127440"/>
              </a:gdLst>
              <a:ahLst/>
              <a:cxnLst/>
              <a:rect l="textAreaLeft" t="textAreaTop" r="textAreaRight" b="textAreaBottom"/>
              <a:pathLst>
                <a:path w="11160" h="7653">
                  <a:moveTo>
                    <a:pt x="549" y="1"/>
                  </a:moveTo>
                  <a:lnTo>
                    <a:pt x="549" y="1"/>
                  </a:lnTo>
                  <a:cubicBezTo>
                    <a:pt x="549" y="1"/>
                    <a:pt x="1" y="3019"/>
                    <a:pt x="3019" y="5489"/>
                  </a:cubicBezTo>
                  <a:cubicBezTo>
                    <a:pt x="4835" y="6997"/>
                    <a:pt x="7129" y="7653"/>
                    <a:pt x="8743" y="7653"/>
                  </a:cubicBezTo>
                  <a:cubicBezTo>
                    <a:pt x="9771" y="7653"/>
                    <a:pt x="10524" y="7387"/>
                    <a:pt x="10702" y="6906"/>
                  </a:cubicBezTo>
                  <a:cubicBezTo>
                    <a:pt x="11159" y="5718"/>
                    <a:pt x="6770" y="2242"/>
                    <a:pt x="6769" y="2242"/>
                  </a:cubicBezTo>
                  <a:lnTo>
                    <a:pt x="6769" y="2242"/>
                  </a:lnTo>
                  <a:cubicBezTo>
                    <a:pt x="6769" y="2242"/>
                    <a:pt x="8918" y="4528"/>
                    <a:pt x="8415" y="5992"/>
                  </a:cubicBezTo>
                  <a:cubicBezTo>
                    <a:pt x="8336" y="6217"/>
                    <a:pt x="8095" y="6321"/>
                    <a:pt x="7745" y="6321"/>
                  </a:cubicBezTo>
                  <a:cubicBezTo>
                    <a:pt x="5885" y="6321"/>
                    <a:pt x="934" y="3387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3720" bIns="63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2" name="Google Shape;1008;p59"/>
            <p:cNvSpPr/>
            <p:nvPr/>
          </p:nvSpPr>
          <p:spPr>
            <a:xfrm>
              <a:off x="1350720" y="4962960"/>
              <a:ext cx="17280" cy="85320"/>
            </a:xfrm>
            <a:custGeom>
              <a:avLst/>
              <a:gdLst>
                <a:gd name="textAreaLeft" fmla="*/ 0 w 17280"/>
                <a:gd name="textAreaRight" fmla="*/ 17640 w 17280"/>
                <a:gd name="textAreaTop" fmla="*/ 0 h 85320"/>
                <a:gd name="textAreaBottom" fmla="*/ 85680 h 85320"/>
              </a:gdLst>
              <a:ahLst/>
              <a:cxnLst/>
              <a:rect l="textAreaLeft" t="textAreaTop" r="textAreaRight" b="textAreaBottom"/>
              <a:pathLst>
                <a:path w="915" h="5123">
                  <a:moveTo>
                    <a:pt x="0" y="1"/>
                  </a:moveTo>
                  <a:lnTo>
                    <a:pt x="0" y="5123"/>
                  </a:lnTo>
                  <a:lnTo>
                    <a:pt x="915" y="5123"/>
                  </a:lnTo>
                  <a:lnTo>
                    <a:pt x="915" y="3156"/>
                  </a:lnTo>
                  <a:lnTo>
                    <a:pt x="229" y="2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840" bIns="42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3" name="Google Shape;1009;p59"/>
            <p:cNvSpPr/>
            <p:nvPr/>
          </p:nvSpPr>
          <p:spPr>
            <a:xfrm>
              <a:off x="943200" y="4746600"/>
              <a:ext cx="273600" cy="342360"/>
            </a:xfrm>
            <a:custGeom>
              <a:avLst/>
              <a:gdLst>
                <a:gd name="textAreaLeft" fmla="*/ 0 w 273600"/>
                <a:gd name="textAreaRight" fmla="*/ 273960 w 273600"/>
                <a:gd name="textAreaTop" fmla="*/ 0 h 342360"/>
                <a:gd name="textAreaBottom" fmla="*/ 342720 h 342360"/>
              </a:gdLst>
              <a:ahLst/>
              <a:cxnLst/>
              <a:rect l="textAreaLeft" t="textAreaTop" r="textAreaRight" b="textAreaBottom"/>
              <a:pathLst>
                <a:path w="14335" h="20498">
                  <a:moveTo>
                    <a:pt x="8846" y="0"/>
                  </a:moveTo>
                  <a:lnTo>
                    <a:pt x="9441" y="13857"/>
                  </a:lnTo>
                  <a:cubicBezTo>
                    <a:pt x="9441" y="13857"/>
                    <a:pt x="1" y="20497"/>
                    <a:pt x="5100" y="20497"/>
                  </a:cubicBezTo>
                  <a:cubicBezTo>
                    <a:pt x="5453" y="20497"/>
                    <a:pt x="5876" y="20465"/>
                    <a:pt x="6376" y="20397"/>
                  </a:cubicBezTo>
                  <a:cubicBezTo>
                    <a:pt x="14105" y="19391"/>
                    <a:pt x="13740" y="13034"/>
                    <a:pt x="13740" y="13034"/>
                  </a:cubicBezTo>
                  <a:lnTo>
                    <a:pt x="14334" y="4208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4" name="Google Shape;1010;p59"/>
            <p:cNvSpPr/>
            <p:nvPr/>
          </p:nvSpPr>
          <p:spPr>
            <a:xfrm>
              <a:off x="1002960" y="4964760"/>
              <a:ext cx="213120" cy="127080"/>
            </a:xfrm>
            <a:custGeom>
              <a:avLst/>
              <a:gdLst>
                <a:gd name="textAreaLeft" fmla="*/ 0 w 213120"/>
                <a:gd name="textAreaRight" fmla="*/ 213480 w 213120"/>
                <a:gd name="textAreaTop" fmla="*/ 0 h 127080"/>
                <a:gd name="textAreaBottom" fmla="*/ 127440 h 127080"/>
              </a:gdLst>
              <a:ahLst/>
              <a:cxnLst/>
              <a:rect l="textAreaLeft" t="textAreaTop" r="textAreaRight" b="textAreaBottom"/>
              <a:pathLst>
                <a:path w="11160" h="7618">
                  <a:moveTo>
                    <a:pt x="10611" y="0"/>
                  </a:moveTo>
                  <a:cubicBezTo>
                    <a:pt x="10226" y="3348"/>
                    <a:pt x="5276" y="6275"/>
                    <a:pt x="3416" y="6275"/>
                  </a:cubicBezTo>
                  <a:cubicBezTo>
                    <a:pt x="3065" y="6275"/>
                    <a:pt x="2824" y="6170"/>
                    <a:pt x="2744" y="5946"/>
                  </a:cubicBezTo>
                  <a:cubicBezTo>
                    <a:pt x="2241" y="4528"/>
                    <a:pt x="4390" y="2242"/>
                    <a:pt x="4391" y="2241"/>
                  </a:cubicBezTo>
                  <a:lnTo>
                    <a:pt x="4391" y="2241"/>
                  </a:lnTo>
                  <a:cubicBezTo>
                    <a:pt x="4390" y="2242"/>
                    <a:pt x="0" y="5671"/>
                    <a:pt x="458" y="6906"/>
                  </a:cubicBezTo>
                  <a:cubicBezTo>
                    <a:pt x="633" y="7363"/>
                    <a:pt x="1369" y="7617"/>
                    <a:pt x="2377" y="7617"/>
                  </a:cubicBezTo>
                  <a:cubicBezTo>
                    <a:pt x="3994" y="7617"/>
                    <a:pt x="6310" y="6963"/>
                    <a:pt x="8141" y="5442"/>
                  </a:cubicBezTo>
                  <a:cubicBezTo>
                    <a:pt x="11159" y="3019"/>
                    <a:pt x="10611" y="1"/>
                    <a:pt x="1061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3720" bIns="63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5" name="Google Shape;1011;p59"/>
            <p:cNvSpPr/>
            <p:nvPr/>
          </p:nvSpPr>
          <p:spPr>
            <a:xfrm>
              <a:off x="1188000" y="4964760"/>
              <a:ext cx="17280" cy="84600"/>
            </a:xfrm>
            <a:custGeom>
              <a:avLst/>
              <a:gdLst>
                <a:gd name="textAreaLeft" fmla="*/ 0 w 17280"/>
                <a:gd name="textAreaRight" fmla="*/ 17640 w 17280"/>
                <a:gd name="textAreaTop" fmla="*/ 0 h 84600"/>
                <a:gd name="textAreaBottom" fmla="*/ 84960 h 84600"/>
              </a:gdLst>
              <a:ahLst/>
              <a:cxnLst/>
              <a:rect l="textAreaLeft" t="textAreaTop" r="textAreaRight" b="textAreaBottom"/>
              <a:pathLst>
                <a:path w="916" h="5077">
                  <a:moveTo>
                    <a:pt x="916" y="0"/>
                  </a:moveTo>
                  <a:lnTo>
                    <a:pt x="687" y="2150"/>
                  </a:lnTo>
                  <a:lnTo>
                    <a:pt x="1" y="3156"/>
                  </a:lnTo>
                  <a:lnTo>
                    <a:pt x="1" y="5077"/>
                  </a:lnTo>
                  <a:lnTo>
                    <a:pt x="916" y="5077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6" name="Google Shape;1012;p59"/>
            <p:cNvSpPr/>
            <p:nvPr/>
          </p:nvSpPr>
          <p:spPr>
            <a:xfrm>
              <a:off x="1308960" y="4362120"/>
              <a:ext cx="169200" cy="454680"/>
            </a:xfrm>
            <a:custGeom>
              <a:avLst/>
              <a:gdLst>
                <a:gd name="textAreaLeft" fmla="*/ 0 w 169200"/>
                <a:gd name="textAreaRight" fmla="*/ 169560 w 169200"/>
                <a:gd name="textAreaTop" fmla="*/ 0 h 454680"/>
                <a:gd name="textAreaBottom" fmla="*/ 455040 h 454680"/>
              </a:gdLst>
              <a:ahLst/>
              <a:cxnLst/>
              <a:rect l="textAreaLeft" t="textAreaTop" r="textAreaRight" b="textAreaBottom"/>
              <a:pathLst>
                <a:path w="8873" h="27212">
                  <a:moveTo>
                    <a:pt x="0" y="0"/>
                  </a:moveTo>
                  <a:lnTo>
                    <a:pt x="1692" y="27212"/>
                  </a:lnTo>
                  <a:lnTo>
                    <a:pt x="6814" y="27212"/>
                  </a:lnTo>
                  <a:cubicBezTo>
                    <a:pt x="7729" y="19620"/>
                    <a:pt x="8415" y="9604"/>
                    <a:pt x="8872" y="366"/>
                  </a:cubicBezTo>
                  <a:cubicBezTo>
                    <a:pt x="5900" y="229"/>
                    <a:pt x="2973" y="9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7" name="Google Shape;1013;p59"/>
            <p:cNvSpPr/>
            <p:nvPr/>
          </p:nvSpPr>
          <p:spPr>
            <a:xfrm>
              <a:off x="1078920" y="4356000"/>
              <a:ext cx="166680" cy="460800"/>
            </a:xfrm>
            <a:custGeom>
              <a:avLst/>
              <a:gdLst>
                <a:gd name="textAreaLeft" fmla="*/ 0 w 166680"/>
                <a:gd name="textAreaRight" fmla="*/ 167040 w 166680"/>
                <a:gd name="textAreaTop" fmla="*/ 0 h 460800"/>
                <a:gd name="textAreaBottom" fmla="*/ 461160 h 460800"/>
              </a:gdLst>
              <a:ahLst/>
              <a:cxnLst/>
              <a:rect l="textAreaLeft" t="textAreaTop" r="textAreaRight" b="textAreaBottom"/>
              <a:pathLst>
                <a:path w="8736" h="27578">
                  <a:moveTo>
                    <a:pt x="0" y="1"/>
                  </a:moveTo>
                  <a:lnTo>
                    <a:pt x="0" y="1"/>
                  </a:lnTo>
                  <a:cubicBezTo>
                    <a:pt x="549" y="9559"/>
                    <a:pt x="1281" y="19940"/>
                    <a:pt x="2058" y="27578"/>
                  </a:cubicBezTo>
                  <a:lnTo>
                    <a:pt x="7180" y="27578"/>
                  </a:lnTo>
                  <a:lnTo>
                    <a:pt x="8735" y="229"/>
                  </a:lnTo>
                  <a:cubicBezTo>
                    <a:pt x="5854" y="138"/>
                    <a:pt x="2927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8" name="Google Shape;1014;p59"/>
            <p:cNvSpPr/>
            <p:nvPr/>
          </p:nvSpPr>
          <p:spPr>
            <a:xfrm>
              <a:off x="799200" y="2575440"/>
              <a:ext cx="896760" cy="2014200"/>
            </a:xfrm>
            <a:custGeom>
              <a:avLst/>
              <a:gdLst>
                <a:gd name="textAreaLeft" fmla="*/ 0 w 896760"/>
                <a:gd name="textAreaRight" fmla="*/ 897120 w 896760"/>
                <a:gd name="textAreaTop" fmla="*/ 0 h 2014200"/>
                <a:gd name="textAreaBottom" fmla="*/ 2014560 h 2014200"/>
              </a:gdLst>
              <a:ahLst/>
              <a:cxnLst/>
              <a:rect l="textAreaLeft" t="textAreaTop" r="textAreaRight" b="textAreaBottom"/>
              <a:pathLst>
                <a:path w="46923" h="120508">
                  <a:moveTo>
                    <a:pt x="31191" y="1"/>
                  </a:moveTo>
                  <a:cubicBezTo>
                    <a:pt x="29956" y="2013"/>
                    <a:pt x="28355" y="3476"/>
                    <a:pt x="25703" y="3888"/>
                  </a:cubicBezTo>
                  <a:cubicBezTo>
                    <a:pt x="25202" y="3980"/>
                    <a:pt x="24693" y="4027"/>
                    <a:pt x="24184" y="4027"/>
                  </a:cubicBezTo>
                  <a:cubicBezTo>
                    <a:pt x="22926" y="4027"/>
                    <a:pt x="21661" y="3742"/>
                    <a:pt x="20489" y="3156"/>
                  </a:cubicBezTo>
                  <a:cubicBezTo>
                    <a:pt x="19803" y="2790"/>
                    <a:pt x="19163" y="2287"/>
                    <a:pt x="18614" y="1647"/>
                  </a:cubicBezTo>
                  <a:cubicBezTo>
                    <a:pt x="18340" y="1235"/>
                    <a:pt x="18065" y="824"/>
                    <a:pt x="17882" y="367"/>
                  </a:cubicBezTo>
                  <a:lnTo>
                    <a:pt x="16282" y="1235"/>
                  </a:lnTo>
                  <a:lnTo>
                    <a:pt x="10336" y="4528"/>
                  </a:lnTo>
                  <a:lnTo>
                    <a:pt x="16327" y="34209"/>
                  </a:lnTo>
                  <a:cubicBezTo>
                    <a:pt x="16327" y="34209"/>
                    <a:pt x="1" y="39514"/>
                    <a:pt x="8919" y="120508"/>
                  </a:cubicBezTo>
                  <a:lnTo>
                    <a:pt x="41160" y="120416"/>
                  </a:lnTo>
                  <a:cubicBezTo>
                    <a:pt x="46923" y="40063"/>
                    <a:pt x="38965" y="37776"/>
                    <a:pt x="35215" y="34712"/>
                  </a:cubicBezTo>
                  <a:cubicBezTo>
                    <a:pt x="35078" y="34529"/>
                    <a:pt x="34941" y="34392"/>
                    <a:pt x="34804" y="34209"/>
                  </a:cubicBezTo>
                  <a:lnTo>
                    <a:pt x="39377" y="4528"/>
                  </a:lnTo>
                  <a:lnTo>
                    <a:pt x="32563" y="778"/>
                  </a:lnTo>
                  <a:lnTo>
                    <a:pt x="31191" y="1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F7DB5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79" name="Google Shape;1015;p59"/>
            <p:cNvSpPr/>
            <p:nvPr/>
          </p:nvSpPr>
          <p:spPr>
            <a:xfrm>
              <a:off x="1519560" y="2651040"/>
              <a:ext cx="191880" cy="1058400"/>
            </a:xfrm>
            <a:custGeom>
              <a:avLst/>
              <a:gdLst>
                <a:gd name="textAreaLeft" fmla="*/ 0 w 191880"/>
                <a:gd name="textAreaRight" fmla="*/ 192240 w 191880"/>
                <a:gd name="textAreaTop" fmla="*/ 0 h 1058400"/>
                <a:gd name="textAreaBottom" fmla="*/ 1058760 h 1058400"/>
              </a:gdLst>
              <a:ahLst/>
              <a:cxnLst/>
              <a:rect l="textAreaLeft" t="textAreaTop" r="textAreaRight" b="textAreaBottom"/>
              <a:pathLst>
                <a:path w="10063" h="63341">
                  <a:moveTo>
                    <a:pt x="1693" y="0"/>
                  </a:moveTo>
                  <a:lnTo>
                    <a:pt x="1" y="10793"/>
                  </a:lnTo>
                  <a:lnTo>
                    <a:pt x="5031" y="52868"/>
                  </a:lnTo>
                  <a:lnTo>
                    <a:pt x="3568" y="55749"/>
                  </a:lnTo>
                  <a:lnTo>
                    <a:pt x="3019" y="60643"/>
                  </a:lnTo>
                  <a:cubicBezTo>
                    <a:pt x="4483" y="59911"/>
                    <a:pt x="5123" y="55886"/>
                    <a:pt x="5123" y="55886"/>
                  </a:cubicBezTo>
                  <a:lnTo>
                    <a:pt x="5946" y="57716"/>
                  </a:lnTo>
                  <a:lnTo>
                    <a:pt x="4071" y="63341"/>
                  </a:lnTo>
                  <a:lnTo>
                    <a:pt x="8233" y="63021"/>
                  </a:lnTo>
                  <a:lnTo>
                    <a:pt x="10062" y="57121"/>
                  </a:lnTo>
                  <a:lnTo>
                    <a:pt x="8827" y="52868"/>
                  </a:lnTo>
                  <a:cubicBezTo>
                    <a:pt x="8827" y="52868"/>
                    <a:pt x="7592" y="13400"/>
                    <a:pt x="6723" y="8049"/>
                  </a:cubicBezTo>
                  <a:cubicBezTo>
                    <a:pt x="6129" y="4802"/>
                    <a:pt x="4345" y="1921"/>
                    <a:pt x="1693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B95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0" name="Google Shape;1016;p59"/>
            <p:cNvSpPr/>
            <p:nvPr/>
          </p:nvSpPr>
          <p:spPr>
            <a:xfrm>
              <a:off x="1658520" y="3616920"/>
              <a:ext cx="32400" cy="903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90360"/>
                <a:gd name="textAreaBottom" fmla="*/ 90720 h 90360"/>
              </a:gdLst>
              <a:ahLst/>
              <a:cxnLst/>
              <a:rect l="textAreaLeft" t="textAreaTop" r="textAreaRight" b="textAreaBottom"/>
              <a:pathLst>
                <a:path w="1723" h="5420">
                  <a:moveTo>
                    <a:pt x="1539" y="1"/>
                  </a:moveTo>
                  <a:cubicBezTo>
                    <a:pt x="1497" y="1"/>
                    <a:pt x="1464" y="21"/>
                    <a:pt x="1464" y="69"/>
                  </a:cubicBezTo>
                  <a:lnTo>
                    <a:pt x="0" y="5282"/>
                  </a:lnTo>
                  <a:cubicBezTo>
                    <a:pt x="0" y="5328"/>
                    <a:pt x="46" y="5420"/>
                    <a:pt x="92" y="5420"/>
                  </a:cubicBezTo>
                  <a:lnTo>
                    <a:pt x="137" y="5420"/>
                  </a:lnTo>
                  <a:cubicBezTo>
                    <a:pt x="183" y="5420"/>
                    <a:pt x="229" y="5374"/>
                    <a:pt x="229" y="5328"/>
                  </a:cubicBezTo>
                  <a:lnTo>
                    <a:pt x="1692" y="160"/>
                  </a:lnTo>
                  <a:cubicBezTo>
                    <a:pt x="1722" y="71"/>
                    <a:pt x="161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360" bIns="45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1" name="Google Shape;1017;p59"/>
            <p:cNvSpPr/>
            <p:nvPr/>
          </p:nvSpPr>
          <p:spPr>
            <a:xfrm>
              <a:off x="1639440" y="3617640"/>
              <a:ext cx="32760" cy="90720"/>
            </a:xfrm>
            <a:custGeom>
              <a:avLst/>
              <a:gdLst>
                <a:gd name="textAreaLeft" fmla="*/ 0 w 32760"/>
                <a:gd name="textAreaRight" fmla="*/ 33120 w 32760"/>
                <a:gd name="textAreaTop" fmla="*/ 0 h 90720"/>
                <a:gd name="textAreaBottom" fmla="*/ 91080 h 90720"/>
              </a:gdLst>
              <a:ahLst/>
              <a:cxnLst/>
              <a:rect l="textAreaLeft" t="textAreaTop" r="textAreaRight" b="textAreaBottom"/>
              <a:pathLst>
                <a:path w="1739" h="5443">
                  <a:moveTo>
                    <a:pt x="1601" y="0"/>
                  </a:moveTo>
                  <a:cubicBezTo>
                    <a:pt x="1555" y="0"/>
                    <a:pt x="1464" y="46"/>
                    <a:pt x="1464" y="92"/>
                  </a:cubicBezTo>
                  <a:lnTo>
                    <a:pt x="0" y="5259"/>
                  </a:lnTo>
                  <a:cubicBezTo>
                    <a:pt x="0" y="5351"/>
                    <a:pt x="46" y="5397"/>
                    <a:pt x="92" y="5442"/>
                  </a:cubicBezTo>
                  <a:lnTo>
                    <a:pt x="137" y="5442"/>
                  </a:lnTo>
                  <a:cubicBezTo>
                    <a:pt x="183" y="5442"/>
                    <a:pt x="229" y="5397"/>
                    <a:pt x="275" y="5351"/>
                  </a:cubicBezTo>
                  <a:lnTo>
                    <a:pt x="1692" y="183"/>
                  </a:lnTo>
                  <a:cubicBezTo>
                    <a:pt x="1738" y="92"/>
                    <a:pt x="1692" y="46"/>
                    <a:pt x="160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360" bIns="45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2" name="Google Shape;1018;p59"/>
            <p:cNvSpPr/>
            <p:nvPr/>
          </p:nvSpPr>
          <p:spPr>
            <a:xfrm>
              <a:off x="1620000" y="3618000"/>
              <a:ext cx="32760" cy="90720"/>
            </a:xfrm>
            <a:custGeom>
              <a:avLst/>
              <a:gdLst>
                <a:gd name="textAreaLeft" fmla="*/ 0 w 32760"/>
                <a:gd name="textAreaRight" fmla="*/ 33120 w 32760"/>
                <a:gd name="textAreaTop" fmla="*/ 0 h 90720"/>
                <a:gd name="textAreaBottom" fmla="*/ 91080 h 90720"/>
              </a:gdLst>
              <a:ahLst/>
              <a:cxnLst/>
              <a:rect l="textAreaLeft" t="textAreaTop" r="textAreaRight" b="textAreaBottom"/>
              <a:pathLst>
                <a:path w="1738" h="5455">
                  <a:moveTo>
                    <a:pt x="1580" y="1"/>
                  </a:moveTo>
                  <a:cubicBezTo>
                    <a:pt x="1529" y="1"/>
                    <a:pt x="1482" y="30"/>
                    <a:pt x="1463" y="103"/>
                  </a:cubicBezTo>
                  <a:lnTo>
                    <a:pt x="46" y="5271"/>
                  </a:lnTo>
                  <a:cubicBezTo>
                    <a:pt x="0" y="5363"/>
                    <a:pt x="46" y="5408"/>
                    <a:pt x="137" y="5454"/>
                  </a:cubicBezTo>
                  <a:cubicBezTo>
                    <a:pt x="229" y="5454"/>
                    <a:pt x="274" y="5408"/>
                    <a:pt x="274" y="5363"/>
                  </a:cubicBezTo>
                  <a:lnTo>
                    <a:pt x="1738" y="149"/>
                  </a:lnTo>
                  <a:cubicBezTo>
                    <a:pt x="1738" y="67"/>
                    <a:pt x="1656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360" bIns="45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3" name="Google Shape;1019;p59"/>
            <p:cNvSpPr/>
            <p:nvPr/>
          </p:nvSpPr>
          <p:spPr>
            <a:xfrm>
              <a:off x="1594800" y="3499560"/>
              <a:ext cx="119520" cy="21240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6267" h="12727">
                  <a:moveTo>
                    <a:pt x="4831" y="1"/>
                  </a:moveTo>
                  <a:cubicBezTo>
                    <a:pt x="4757" y="1"/>
                    <a:pt x="4688" y="35"/>
                    <a:pt x="4711" y="104"/>
                  </a:cubicBezTo>
                  <a:lnTo>
                    <a:pt x="4803" y="2162"/>
                  </a:lnTo>
                  <a:lnTo>
                    <a:pt x="5992" y="6369"/>
                  </a:lnTo>
                  <a:lnTo>
                    <a:pt x="4208" y="12177"/>
                  </a:lnTo>
                  <a:lnTo>
                    <a:pt x="138" y="12452"/>
                  </a:lnTo>
                  <a:cubicBezTo>
                    <a:pt x="1" y="12452"/>
                    <a:pt x="1" y="12726"/>
                    <a:pt x="138" y="12726"/>
                  </a:cubicBezTo>
                  <a:lnTo>
                    <a:pt x="4300" y="12406"/>
                  </a:lnTo>
                  <a:cubicBezTo>
                    <a:pt x="4345" y="12406"/>
                    <a:pt x="4391" y="12360"/>
                    <a:pt x="4391" y="12314"/>
                  </a:cubicBezTo>
                  <a:lnTo>
                    <a:pt x="6266" y="6415"/>
                  </a:lnTo>
                  <a:cubicBezTo>
                    <a:pt x="6266" y="6415"/>
                    <a:pt x="6266" y="6369"/>
                    <a:pt x="6266" y="6369"/>
                  </a:cubicBezTo>
                  <a:lnTo>
                    <a:pt x="5031" y="2162"/>
                  </a:lnTo>
                  <a:lnTo>
                    <a:pt x="4986" y="104"/>
                  </a:lnTo>
                  <a:cubicBezTo>
                    <a:pt x="4986" y="35"/>
                    <a:pt x="4906" y="1"/>
                    <a:pt x="48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4" name="Google Shape;1020;p59"/>
            <p:cNvSpPr/>
            <p:nvPr/>
          </p:nvSpPr>
          <p:spPr>
            <a:xfrm>
              <a:off x="1209960" y="3147120"/>
              <a:ext cx="177120" cy="117360"/>
            </a:xfrm>
            <a:custGeom>
              <a:avLst/>
              <a:gdLst>
                <a:gd name="textAreaLeft" fmla="*/ 0 w 177120"/>
                <a:gd name="textAreaRight" fmla="*/ 177480 w 177120"/>
                <a:gd name="textAreaTop" fmla="*/ 0 h 117360"/>
                <a:gd name="textAreaBottom" fmla="*/ 117720 h 117360"/>
              </a:gdLst>
              <a:ahLst/>
              <a:cxnLst/>
              <a:rect l="textAreaLeft" t="textAreaTop" r="textAreaRight" b="textAreaBottom"/>
              <a:pathLst>
                <a:path w="9285" h="7044">
                  <a:moveTo>
                    <a:pt x="4665" y="0"/>
                  </a:moveTo>
                  <a:lnTo>
                    <a:pt x="1692" y="3293"/>
                  </a:lnTo>
                  <a:lnTo>
                    <a:pt x="92" y="3339"/>
                  </a:lnTo>
                  <a:lnTo>
                    <a:pt x="0" y="7043"/>
                  </a:lnTo>
                  <a:lnTo>
                    <a:pt x="4848" y="6357"/>
                  </a:lnTo>
                  <a:lnTo>
                    <a:pt x="5122" y="5259"/>
                  </a:lnTo>
                  <a:lnTo>
                    <a:pt x="5991" y="6952"/>
                  </a:lnTo>
                  <a:lnTo>
                    <a:pt x="9284" y="5580"/>
                  </a:lnTo>
                  <a:lnTo>
                    <a:pt x="9284" y="2378"/>
                  </a:lnTo>
                  <a:lnTo>
                    <a:pt x="466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B95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8680" bIns="58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5" name="Google Shape;1021;p59"/>
            <p:cNvSpPr/>
            <p:nvPr/>
          </p:nvSpPr>
          <p:spPr>
            <a:xfrm>
              <a:off x="1218600" y="3145320"/>
              <a:ext cx="171000" cy="120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120240"/>
                <a:gd name="textAreaBottom" fmla="*/ 120600 h 120240"/>
              </a:gdLst>
              <a:ahLst/>
              <a:cxnLst/>
              <a:rect l="textAreaLeft" t="textAreaTop" r="textAreaRight" b="textAreaBottom"/>
              <a:pathLst>
                <a:path w="8965" h="7215">
                  <a:moveTo>
                    <a:pt x="4185" y="0"/>
                  </a:moveTo>
                  <a:cubicBezTo>
                    <a:pt x="4162" y="0"/>
                    <a:pt x="4139" y="12"/>
                    <a:pt x="4117" y="35"/>
                  </a:cubicBezTo>
                  <a:lnTo>
                    <a:pt x="1144" y="3327"/>
                  </a:lnTo>
                  <a:lnTo>
                    <a:pt x="92" y="3465"/>
                  </a:lnTo>
                  <a:cubicBezTo>
                    <a:pt x="1" y="3510"/>
                    <a:pt x="1" y="3556"/>
                    <a:pt x="1" y="3602"/>
                  </a:cubicBezTo>
                  <a:cubicBezTo>
                    <a:pt x="1" y="3639"/>
                    <a:pt x="30" y="3706"/>
                    <a:pt x="90" y="3706"/>
                  </a:cubicBezTo>
                  <a:cubicBezTo>
                    <a:pt x="104" y="3706"/>
                    <a:pt x="120" y="3702"/>
                    <a:pt x="138" y="3693"/>
                  </a:cubicBezTo>
                  <a:lnTo>
                    <a:pt x="1281" y="3510"/>
                  </a:lnTo>
                  <a:lnTo>
                    <a:pt x="1327" y="3510"/>
                  </a:lnTo>
                  <a:lnTo>
                    <a:pt x="4254" y="263"/>
                  </a:lnTo>
                  <a:lnTo>
                    <a:pt x="8736" y="2550"/>
                  </a:lnTo>
                  <a:lnTo>
                    <a:pt x="8736" y="5614"/>
                  </a:lnTo>
                  <a:lnTo>
                    <a:pt x="8278" y="5797"/>
                  </a:lnTo>
                  <a:lnTo>
                    <a:pt x="8004" y="3145"/>
                  </a:lnTo>
                  <a:cubicBezTo>
                    <a:pt x="8004" y="3099"/>
                    <a:pt x="7958" y="3099"/>
                    <a:pt x="7912" y="3053"/>
                  </a:cubicBezTo>
                  <a:lnTo>
                    <a:pt x="5077" y="1498"/>
                  </a:lnTo>
                  <a:cubicBezTo>
                    <a:pt x="5053" y="1474"/>
                    <a:pt x="5028" y="1464"/>
                    <a:pt x="5003" y="1464"/>
                  </a:cubicBezTo>
                  <a:cubicBezTo>
                    <a:pt x="4887" y="1464"/>
                    <a:pt x="4789" y="1689"/>
                    <a:pt x="4940" y="1727"/>
                  </a:cubicBezTo>
                  <a:lnTo>
                    <a:pt x="7729" y="3282"/>
                  </a:lnTo>
                  <a:lnTo>
                    <a:pt x="8004" y="5889"/>
                  </a:lnTo>
                  <a:lnTo>
                    <a:pt x="7364" y="6163"/>
                  </a:lnTo>
                  <a:lnTo>
                    <a:pt x="6998" y="3739"/>
                  </a:lnTo>
                  <a:cubicBezTo>
                    <a:pt x="6952" y="3693"/>
                    <a:pt x="6952" y="3693"/>
                    <a:pt x="6906" y="3648"/>
                  </a:cubicBezTo>
                  <a:lnTo>
                    <a:pt x="4574" y="2367"/>
                  </a:lnTo>
                  <a:cubicBezTo>
                    <a:pt x="4547" y="2354"/>
                    <a:pt x="4524" y="2348"/>
                    <a:pt x="4504" y="2348"/>
                  </a:cubicBezTo>
                  <a:cubicBezTo>
                    <a:pt x="4456" y="2348"/>
                    <a:pt x="4423" y="2380"/>
                    <a:pt x="4391" y="2413"/>
                  </a:cubicBezTo>
                  <a:cubicBezTo>
                    <a:pt x="4345" y="2459"/>
                    <a:pt x="4345" y="2550"/>
                    <a:pt x="4437" y="2596"/>
                  </a:cubicBezTo>
                  <a:lnTo>
                    <a:pt x="6723" y="3876"/>
                  </a:lnTo>
                  <a:lnTo>
                    <a:pt x="7135" y="6254"/>
                  </a:lnTo>
                  <a:lnTo>
                    <a:pt x="6540" y="6483"/>
                  </a:lnTo>
                  <a:lnTo>
                    <a:pt x="5992" y="4517"/>
                  </a:lnTo>
                  <a:cubicBezTo>
                    <a:pt x="5992" y="4471"/>
                    <a:pt x="5946" y="4471"/>
                    <a:pt x="5900" y="4425"/>
                  </a:cubicBezTo>
                  <a:lnTo>
                    <a:pt x="3796" y="3282"/>
                  </a:lnTo>
                  <a:cubicBezTo>
                    <a:pt x="3783" y="3268"/>
                    <a:pt x="3766" y="3263"/>
                    <a:pt x="3747" y="3263"/>
                  </a:cubicBezTo>
                  <a:cubicBezTo>
                    <a:pt x="3701" y="3263"/>
                    <a:pt x="3646" y="3295"/>
                    <a:pt x="3613" y="3327"/>
                  </a:cubicBezTo>
                  <a:cubicBezTo>
                    <a:pt x="3613" y="3373"/>
                    <a:pt x="3613" y="3465"/>
                    <a:pt x="3659" y="3510"/>
                  </a:cubicBezTo>
                  <a:lnTo>
                    <a:pt x="5763" y="4654"/>
                  </a:lnTo>
                  <a:lnTo>
                    <a:pt x="6312" y="6575"/>
                  </a:lnTo>
                  <a:lnTo>
                    <a:pt x="5626" y="6895"/>
                  </a:lnTo>
                  <a:lnTo>
                    <a:pt x="4803" y="5294"/>
                  </a:lnTo>
                  <a:cubicBezTo>
                    <a:pt x="4770" y="5262"/>
                    <a:pt x="4715" y="5229"/>
                    <a:pt x="4669" y="5229"/>
                  </a:cubicBezTo>
                  <a:cubicBezTo>
                    <a:pt x="4650" y="5229"/>
                    <a:pt x="4633" y="5235"/>
                    <a:pt x="4620" y="5248"/>
                  </a:cubicBezTo>
                  <a:cubicBezTo>
                    <a:pt x="4574" y="5294"/>
                    <a:pt x="4528" y="5340"/>
                    <a:pt x="4574" y="5431"/>
                  </a:cubicBezTo>
                  <a:lnTo>
                    <a:pt x="5443" y="7123"/>
                  </a:lnTo>
                  <a:cubicBezTo>
                    <a:pt x="5443" y="7169"/>
                    <a:pt x="5489" y="7215"/>
                    <a:pt x="5534" y="7215"/>
                  </a:cubicBezTo>
                  <a:lnTo>
                    <a:pt x="5580" y="7215"/>
                  </a:lnTo>
                  <a:lnTo>
                    <a:pt x="8873" y="5843"/>
                  </a:lnTo>
                  <a:cubicBezTo>
                    <a:pt x="8918" y="5797"/>
                    <a:pt x="8964" y="5751"/>
                    <a:pt x="8964" y="5706"/>
                  </a:cubicBezTo>
                  <a:lnTo>
                    <a:pt x="8964" y="2504"/>
                  </a:lnTo>
                  <a:cubicBezTo>
                    <a:pt x="8964" y="2459"/>
                    <a:pt x="8964" y="2413"/>
                    <a:pt x="8918" y="2367"/>
                  </a:cubicBezTo>
                  <a:lnTo>
                    <a:pt x="4254" y="35"/>
                  </a:lnTo>
                  <a:cubicBezTo>
                    <a:pt x="4231" y="12"/>
                    <a:pt x="4208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6" name="Google Shape;1022;p59"/>
            <p:cNvSpPr/>
            <p:nvPr/>
          </p:nvSpPr>
          <p:spPr>
            <a:xfrm>
              <a:off x="714240" y="2651040"/>
              <a:ext cx="497160" cy="612720"/>
            </a:xfrm>
            <a:custGeom>
              <a:avLst/>
              <a:gdLst>
                <a:gd name="textAreaLeft" fmla="*/ 0 w 497160"/>
                <a:gd name="textAreaRight" fmla="*/ 497520 w 497160"/>
                <a:gd name="textAreaTop" fmla="*/ 0 h 612720"/>
                <a:gd name="textAreaBottom" fmla="*/ 613080 h 612720"/>
              </a:gdLst>
              <a:ahLst/>
              <a:cxnLst/>
              <a:rect l="textAreaLeft" t="textAreaTop" r="textAreaRight" b="textAreaBottom"/>
              <a:pathLst>
                <a:path w="26023" h="36679">
                  <a:moveTo>
                    <a:pt x="14772" y="0"/>
                  </a:moveTo>
                  <a:cubicBezTo>
                    <a:pt x="14772" y="0"/>
                    <a:pt x="5580" y="11251"/>
                    <a:pt x="687" y="29635"/>
                  </a:cubicBezTo>
                  <a:cubicBezTo>
                    <a:pt x="1" y="32196"/>
                    <a:pt x="1784" y="34758"/>
                    <a:pt x="4437" y="34986"/>
                  </a:cubicBezTo>
                  <a:lnTo>
                    <a:pt x="25931" y="36678"/>
                  </a:lnTo>
                  <a:lnTo>
                    <a:pt x="26023" y="32974"/>
                  </a:lnTo>
                  <a:lnTo>
                    <a:pt x="8507" y="28904"/>
                  </a:lnTo>
                  <a:lnTo>
                    <a:pt x="16739" y="9696"/>
                  </a:lnTo>
                  <a:lnTo>
                    <a:pt x="1477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B959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7" name="Google Shape;1023;p59"/>
            <p:cNvSpPr/>
            <p:nvPr/>
          </p:nvSpPr>
          <p:spPr>
            <a:xfrm>
              <a:off x="714240" y="3119040"/>
              <a:ext cx="115920" cy="118080"/>
            </a:xfrm>
            <a:custGeom>
              <a:avLst/>
              <a:gdLst>
                <a:gd name="textAreaLeft" fmla="*/ 0 w 115920"/>
                <a:gd name="textAreaRight" fmla="*/ 116280 w 115920"/>
                <a:gd name="textAreaTop" fmla="*/ 0 h 118080"/>
                <a:gd name="textAreaBottom" fmla="*/ 118440 h 118080"/>
              </a:gdLst>
              <a:ahLst/>
              <a:cxnLst/>
              <a:rect l="textAreaLeft" t="textAreaTop" r="textAreaRight" b="textAreaBottom"/>
              <a:pathLst>
                <a:path w="6084" h="7089">
                  <a:moveTo>
                    <a:pt x="1144" y="0"/>
                  </a:moveTo>
                  <a:cubicBezTo>
                    <a:pt x="961" y="549"/>
                    <a:pt x="824" y="1098"/>
                    <a:pt x="687" y="1646"/>
                  </a:cubicBezTo>
                  <a:cubicBezTo>
                    <a:pt x="1" y="4207"/>
                    <a:pt x="1784" y="6769"/>
                    <a:pt x="4437" y="6951"/>
                  </a:cubicBezTo>
                  <a:lnTo>
                    <a:pt x="5626" y="7089"/>
                  </a:lnTo>
                  <a:cubicBezTo>
                    <a:pt x="5900" y="6448"/>
                    <a:pt x="6037" y="5762"/>
                    <a:pt x="6083" y="5031"/>
                  </a:cubicBezTo>
                  <a:cubicBezTo>
                    <a:pt x="6037" y="2287"/>
                    <a:pt x="3888" y="46"/>
                    <a:pt x="1144" y="0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8" name="Google Shape;1024;p59"/>
            <p:cNvSpPr/>
            <p:nvPr/>
          </p:nvSpPr>
          <p:spPr>
            <a:xfrm>
              <a:off x="857880" y="2074320"/>
              <a:ext cx="840600" cy="395280"/>
            </a:xfrm>
            <a:custGeom>
              <a:avLst/>
              <a:gdLst>
                <a:gd name="textAreaLeft" fmla="*/ 0 w 840600"/>
                <a:gd name="textAreaRight" fmla="*/ 840960 w 840600"/>
                <a:gd name="textAreaTop" fmla="*/ 0 h 395280"/>
                <a:gd name="textAreaBottom" fmla="*/ 395640 h 395280"/>
              </a:gdLst>
              <a:ahLst/>
              <a:cxnLst/>
              <a:rect l="textAreaLeft" t="textAreaTop" r="textAreaRight" b="textAreaBottom"/>
              <a:pathLst>
                <a:path w="43997" h="23666">
                  <a:moveTo>
                    <a:pt x="14286" y="1"/>
                  </a:moveTo>
                  <a:cubicBezTo>
                    <a:pt x="13475" y="1"/>
                    <a:pt x="12693" y="95"/>
                    <a:pt x="11983" y="479"/>
                  </a:cubicBezTo>
                  <a:cubicBezTo>
                    <a:pt x="10519" y="1256"/>
                    <a:pt x="9879" y="3040"/>
                    <a:pt x="10016" y="4686"/>
                  </a:cubicBezTo>
                  <a:cubicBezTo>
                    <a:pt x="9580" y="4599"/>
                    <a:pt x="9135" y="4556"/>
                    <a:pt x="8691" y="4556"/>
                  </a:cubicBezTo>
                  <a:cubicBezTo>
                    <a:pt x="7272" y="4556"/>
                    <a:pt x="5849" y="4994"/>
                    <a:pt x="4666" y="5829"/>
                  </a:cubicBezTo>
                  <a:cubicBezTo>
                    <a:pt x="3294" y="6927"/>
                    <a:pt x="2699" y="9077"/>
                    <a:pt x="3705" y="10540"/>
                  </a:cubicBezTo>
                  <a:cubicBezTo>
                    <a:pt x="3622" y="10530"/>
                    <a:pt x="3538" y="10526"/>
                    <a:pt x="3453" y="10526"/>
                  </a:cubicBezTo>
                  <a:cubicBezTo>
                    <a:pt x="2333" y="10526"/>
                    <a:pt x="1148" y="11346"/>
                    <a:pt x="595" y="12324"/>
                  </a:cubicBezTo>
                  <a:cubicBezTo>
                    <a:pt x="46" y="13421"/>
                    <a:pt x="1" y="14656"/>
                    <a:pt x="458" y="15799"/>
                  </a:cubicBezTo>
                  <a:cubicBezTo>
                    <a:pt x="732" y="16394"/>
                    <a:pt x="1144" y="16943"/>
                    <a:pt x="1693" y="17309"/>
                  </a:cubicBezTo>
                  <a:cubicBezTo>
                    <a:pt x="2059" y="17552"/>
                    <a:pt x="2486" y="17674"/>
                    <a:pt x="2919" y="17674"/>
                  </a:cubicBezTo>
                  <a:cubicBezTo>
                    <a:pt x="3136" y="17674"/>
                    <a:pt x="3355" y="17644"/>
                    <a:pt x="3568" y="17583"/>
                  </a:cubicBezTo>
                  <a:lnTo>
                    <a:pt x="3568" y="17583"/>
                  </a:lnTo>
                  <a:cubicBezTo>
                    <a:pt x="2928" y="18589"/>
                    <a:pt x="3111" y="19915"/>
                    <a:pt x="4025" y="20739"/>
                  </a:cubicBezTo>
                  <a:cubicBezTo>
                    <a:pt x="4458" y="21068"/>
                    <a:pt x="4973" y="21230"/>
                    <a:pt x="5485" y="21230"/>
                  </a:cubicBezTo>
                  <a:cubicBezTo>
                    <a:pt x="6109" y="21230"/>
                    <a:pt x="6728" y="20988"/>
                    <a:pt x="7181" y="20510"/>
                  </a:cubicBezTo>
                  <a:lnTo>
                    <a:pt x="7181" y="20510"/>
                  </a:lnTo>
                  <a:cubicBezTo>
                    <a:pt x="6906" y="21242"/>
                    <a:pt x="7364" y="21928"/>
                    <a:pt x="7913" y="22522"/>
                  </a:cubicBezTo>
                  <a:cubicBezTo>
                    <a:pt x="8461" y="23071"/>
                    <a:pt x="9193" y="23391"/>
                    <a:pt x="9971" y="23528"/>
                  </a:cubicBezTo>
                  <a:cubicBezTo>
                    <a:pt x="10336" y="23620"/>
                    <a:pt x="10702" y="23665"/>
                    <a:pt x="11068" y="23665"/>
                  </a:cubicBezTo>
                  <a:cubicBezTo>
                    <a:pt x="11434" y="23665"/>
                    <a:pt x="11800" y="23620"/>
                    <a:pt x="12166" y="23528"/>
                  </a:cubicBezTo>
                  <a:cubicBezTo>
                    <a:pt x="12852" y="23345"/>
                    <a:pt x="13446" y="22797"/>
                    <a:pt x="13721" y="22111"/>
                  </a:cubicBezTo>
                  <a:cubicBezTo>
                    <a:pt x="13766" y="22614"/>
                    <a:pt x="14087" y="23071"/>
                    <a:pt x="14590" y="23254"/>
                  </a:cubicBezTo>
                  <a:cubicBezTo>
                    <a:pt x="15093" y="23483"/>
                    <a:pt x="15687" y="23574"/>
                    <a:pt x="16236" y="23574"/>
                  </a:cubicBezTo>
                  <a:cubicBezTo>
                    <a:pt x="16312" y="23580"/>
                    <a:pt x="16388" y="23583"/>
                    <a:pt x="16464" y="23583"/>
                  </a:cubicBezTo>
                  <a:cubicBezTo>
                    <a:pt x="16992" y="23583"/>
                    <a:pt x="17541" y="23448"/>
                    <a:pt x="18020" y="23208"/>
                  </a:cubicBezTo>
                  <a:cubicBezTo>
                    <a:pt x="18889" y="22659"/>
                    <a:pt x="19209" y="21516"/>
                    <a:pt x="19300" y="20510"/>
                  </a:cubicBezTo>
                  <a:cubicBezTo>
                    <a:pt x="19597" y="20569"/>
                    <a:pt x="19899" y="20600"/>
                    <a:pt x="20199" y="20600"/>
                  </a:cubicBezTo>
                  <a:cubicBezTo>
                    <a:pt x="20824" y="20600"/>
                    <a:pt x="21442" y="20468"/>
                    <a:pt x="21998" y="20190"/>
                  </a:cubicBezTo>
                  <a:cubicBezTo>
                    <a:pt x="22554" y="20468"/>
                    <a:pt x="23173" y="20600"/>
                    <a:pt x="23784" y="20600"/>
                  </a:cubicBezTo>
                  <a:cubicBezTo>
                    <a:pt x="24077" y="20600"/>
                    <a:pt x="24369" y="20569"/>
                    <a:pt x="24651" y="20510"/>
                  </a:cubicBezTo>
                  <a:cubicBezTo>
                    <a:pt x="24788" y="21516"/>
                    <a:pt x="25108" y="22659"/>
                    <a:pt x="25977" y="23208"/>
                  </a:cubicBezTo>
                  <a:cubicBezTo>
                    <a:pt x="26456" y="23448"/>
                    <a:pt x="26970" y="23583"/>
                    <a:pt x="27489" y="23583"/>
                  </a:cubicBezTo>
                  <a:cubicBezTo>
                    <a:pt x="27564" y="23583"/>
                    <a:pt x="27640" y="23580"/>
                    <a:pt x="27715" y="23574"/>
                  </a:cubicBezTo>
                  <a:cubicBezTo>
                    <a:pt x="28310" y="23574"/>
                    <a:pt x="28858" y="23483"/>
                    <a:pt x="29407" y="23254"/>
                  </a:cubicBezTo>
                  <a:cubicBezTo>
                    <a:pt x="29910" y="23071"/>
                    <a:pt x="30230" y="22614"/>
                    <a:pt x="30276" y="22111"/>
                  </a:cubicBezTo>
                  <a:cubicBezTo>
                    <a:pt x="30550" y="22797"/>
                    <a:pt x="31099" y="23345"/>
                    <a:pt x="31831" y="23528"/>
                  </a:cubicBezTo>
                  <a:cubicBezTo>
                    <a:pt x="32197" y="23620"/>
                    <a:pt x="32563" y="23665"/>
                    <a:pt x="32923" y="23665"/>
                  </a:cubicBezTo>
                  <a:cubicBezTo>
                    <a:pt x="33283" y="23665"/>
                    <a:pt x="33637" y="23620"/>
                    <a:pt x="33980" y="23528"/>
                  </a:cubicBezTo>
                  <a:cubicBezTo>
                    <a:pt x="34758" y="23391"/>
                    <a:pt x="35490" y="23071"/>
                    <a:pt x="36084" y="22522"/>
                  </a:cubicBezTo>
                  <a:cubicBezTo>
                    <a:pt x="36633" y="21928"/>
                    <a:pt x="37045" y="21242"/>
                    <a:pt x="36770" y="20510"/>
                  </a:cubicBezTo>
                  <a:lnTo>
                    <a:pt x="36770" y="20510"/>
                  </a:lnTo>
                  <a:cubicBezTo>
                    <a:pt x="37283" y="21058"/>
                    <a:pt x="37882" y="21288"/>
                    <a:pt x="38461" y="21288"/>
                  </a:cubicBezTo>
                  <a:cubicBezTo>
                    <a:pt x="40154" y="21288"/>
                    <a:pt x="41678" y="19321"/>
                    <a:pt x="40383" y="17583"/>
                  </a:cubicBezTo>
                  <a:lnTo>
                    <a:pt x="40383" y="17583"/>
                  </a:lnTo>
                  <a:cubicBezTo>
                    <a:pt x="40597" y="17644"/>
                    <a:pt x="40815" y="17674"/>
                    <a:pt x="41034" y="17674"/>
                  </a:cubicBezTo>
                  <a:cubicBezTo>
                    <a:pt x="41471" y="17674"/>
                    <a:pt x="41908" y="17552"/>
                    <a:pt x="42304" y="17309"/>
                  </a:cubicBezTo>
                  <a:cubicBezTo>
                    <a:pt x="42853" y="16943"/>
                    <a:pt x="43264" y="16394"/>
                    <a:pt x="43493" y="15799"/>
                  </a:cubicBezTo>
                  <a:cubicBezTo>
                    <a:pt x="43996" y="14702"/>
                    <a:pt x="43950" y="13421"/>
                    <a:pt x="43401" y="12324"/>
                  </a:cubicBezTo>
                  <a:cubicBezTo>
                    <a:pt x="42900" y="11405"/>
                    <a:pt x="41713" y="10562"/>
                    <a:pt x="40605" y="10562"/>
                  </a:cubicBezTo>
                  <a:cubicBezTo>
                    <a:pt x="40499" y="10562"/>
                    <a:pt x="40395" y="10570"/>
                    <a:pt x="40292" y="10586"/>
                  </a:cubicBezTo>
                  <a:cubicBezTo>
                    <a:pt x="41298" y="9122"/>
                    <a:pt x="40703" y="6927"/>
                    <a:pt x="39331" y="5829"/>
                  </a:cubicBezTo>
                  <a:cubicBezTo>
                    <a:pt x="38147" y="4994"/>
                    <a:pt x="36725" y="4556"/>
                    <a:pt x="35306" y="4556"/>
                  </a:cubicBezTo>
                  <a:cubicBezTo>
                    <a:pt x="34861" y="4556"/>
                    <a:pt x="34417" y="4599"/>
                    <a:pt x="33980" y="4686"/>
                  </a:cubicBezTo>
                  <a:cubicBezTo>
                    <a:pt x="34118" y="3040"/>
                    <a:pt x="33477" y="1256"/>
                    <a:pt x="32014" y="479"/>
                  </a:cubicBezTo>
                  <a:cubicBezTo>
                    <a:pt x="31323" y="95"/>
                    <a:pt x="30552" y="1"/>
                    <a:pt x="29744" y="1"/>
                  </a:cubicBezTo>
                  <a:cubicBezTo>
                    <a:pt x="28969" y="1"/>
                    <a:pt x="28161" y="87"/>
                    <a:pt x="27359" y="87"/>
                  </a:cubicBezTo>
                  <a:cubicBezTo>
                    <a:pt x="27003" y="87"/>
                    <a:pt x="26648" y="70"/>
                    <a:pt x="26297" y="21"/>
                  </a:cubicBezTo>
                  <a:cubicBezTo>
                    <a:pt x="26146" y="8"/>
                    <a:pt x="25994" y="2"/>
                    <a:pt x="25844" y="2"/>
                  </a:cubicBezTo>
                  <a:cubicBezTo>
                    <a:pt x="24398" y="2"/>
                    <a:pt x="22992" y="591"/>
                    <a:pt x="21998" y="1668"/>
                  </a:cubicBezTo>
                  <a:cubicBezTo>
                    <a:pt x="21005" y="591"/>
                    <a:pt x="19598" y="2"/>
                    <a:pt x="18153" y="2"/>
                  </a:cubicBezTo>
                  <a:cubicBezTo>
                    <a:pt x="18002" y="2"/>
                    <a:pt x="17851" y="8"/>
                    <a:pt x="17699" y="21"/>
                  </a:cubicBezTo>
                  <a:cubicBezTo>
                    <a:pt x="17357" y="70"/>
                    <a:pt x="17009" y="87"/>
                    <a:pt x="16658" y="87"/>
                  </a:cubicBezTo>
                  <a:cubicBezTo>
                    <a:pt x="15867" y="87"/>
                    <a:pt x="15064" y="1"/>
                    <a:pt x="1428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89" name="Google Shape;1025;p59"/>
            <p:cNvSpPr/>
            <p:nvPr/>
          </p:nvSpPr>
          <p:spPr>
            <a:xfrm>
              <a:off x="1496880" y="2183760"/>
              <a:ext cx="106200" cy="11844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118440"/>
                <a:gd name="textAreaBottom" fmla="*/ 118800 h 118440"/>
              </a:gdLst>
              <a:ahLst/>
              <a:cxnLst/>
              <a:rect l="textAreaLeft" t="textAreaTop" r="textAreaRight" b="textAreaBottom"/>
              <a:pathLst>
                <a:path w="5573" h="7100">
                  <a:moveTo>
                    <a:pt x="2914" y="1"/>
                  </a:moveTo>
                  <a:cubicBezTo>
                    <a:pt x="732" y="1"/>
                    <a:pt x="732" y="2388"/>
                    <a:pt x="732" y="2388"/>
                  </a:cubicBezTo>
                  <a:lnTo>
                    <a:pt x="1" y="7099"/>
                  </a:lnTo>
                  <a:cubicBezTo>
                    <a:pt x="15" y="7099"/>
                    <a:pt x="30" y="7099"/>
                    <a:pt x="44" y="7099"/>
                  </a:cubicBezTo>
                  <a:cubicBezTo>
                    <a:pt x="4444" y="7099"/>
                    <a:pt x="5572" y="238"/>
                    <a:pt x="3156" y="10"/>
                  </a:cubicBezTo>
                  <a:cubicBezTo>
                    <a:pt x="3073" y="4"/>
                    <a:pt x="2992" y="1"/>
                    <a:pt x="2914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4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0" name="Google Shape;1026;p59"/>
            <p:cNvSpPr/>
            <p:nvPr/>
          </p:nvSpPr>
          <p:spPr>
            <a:xfrm>
              <a:off x="1517040" y="2192400"/>
              <a:ext cx="57240" cy="89280"/>
            </a:xfrm>
            <a:custGeom>
              <a:avLst/>
              <a:gdLst>
                <a:gd name="textAreaLeft" fmla="*/ 0 w 57240"/>
                <a:gd name="textAreaRight" fmla="*/ 57600 w 5724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3019" h="5356">
                  <a:moveTo>
                    <a:pt x="1839" y="0"/>
                  </a:moveTo>
                  <a:cubicBezTo>
                    <a:pt x="1033" y="0"/>
                    <a:pt x="450" y="743"/>
                    <a:pt x="412" y="782"/>
                  </a:cubicBezTo>
                  <a:cubicBezTo>
                    <a:pt x="366" y="827"/>
                    <a:pt x="366" y="873"/>
                    <a:pt x="412" y="919"/>
                  </a:cubicBezTo>
                  <a:cubicBezTo>
                    <a:pt x="435" y="942"/>
                    <a:pt x="469" y="953"/>
                    <a:pt x="504" y="953"/>
                  </a:cubicBezTo>
                  <a:cubicBezTo>
                    <a:pt x="538" y="953"/>
                    <a:pt x="572" y="942"/>
                    <a:pt x="595" y="919"/>
                  </a:cubicBezTo>
                  <a:cubicBezTo>
                    <a:pt x="595" y="919"/>
                    <a:pt x="1125" y="256"/>
                    <a:pt x="1819" y="256"/>
                  </a:cubicBezTo>
                  <a:cubicBezTo>
                    <a:pt x="1940" y="256"/>
                    <a:pt x="2066" y="277"/>
                    <a:pt x="2196" y="324"/>
                  </a:cubicBezTo>
                  <a:cubicBezTo>
                    <a:pt x="2287" y="370"/>
                    <a:pt x="2379" y="462"/>
                    <a:pt x="2424" y="553"/>
                  </a:cubicBezTo>
                  <a:cubicBezTo>
                    <a:pt x="2013" y="919"/>
                    <a:pt x="1" y="2703"/>
                    <a:pt x="1" y="5218"/>
                  </a:cubicBezTo>
                  <a:cubicBezTo>
                    <a:pt x="1" y="5309"/>
                    <a:pt x="46" y="5355"/>
                    <a:pt x="92" y="5355"/>
                  </a:cubicBezTo>
                  <a:cubicBezTo>
                    <a:pt x="183" y="5355"/>
                    <a:pt x="229" y="5309"/>
                    <a:pt x="229" y="5218"/>
                  </a:cubicBezTo>
                  <a:cubicBezTo>
                    <a:pt x="229" y="2885"/>
                    <a:pt x="2059" y="1193"/>
                    <a:pt x="2516" y="782"/>
                  </a:cubicBezTo>
                  <a:cubicBezTo>
                    <a:pt x="2562" y="827"/>
                    <a:pt x="2562" y="919"/>
                    <a:pt x="2607" y="1010"/>
                  </a:cubicBezTo>
                  <a:cubicBezTo>
                    <a:pt x="2745" y="2062"/>
                    <a:pt x="2287" y="3892"/>
                    <a:pt x="1464" y="4578"/>
                  </a:cubicBezTo>
                  <a:cubicBezTo>
                    <a:pt x="1373" y="4669"/>
                    <a:pt x="1464" y="4806"/>
                    <a:pt x="1555" y="4806"/>
                  </a:cubicBezTo>
                  <a:cubicBezTo>
                    <a:pt x="1601" y="4806"/>
                    <a:pt x="1601" y="4806"/>
                    <a:pt x="1647" y="4761"/>
                  </a:cubicBezTo>
                  <a:cubicBezTo>
                    <a:pt x="2562" y="3937"/>
                    <a:pt x="3019" y="2017"/>
                    <a:pt x="2836" y="919"/>
                  </a:cubicBezTo>
                  <a:cubicBezTo>
                    <a:pt x="2836" y="782"/>
                    <a:pt x="2790" y="599"/>
                    <a:pt x="2699" y="462"/>
                  </a:cubicBezTo>
                  <a:cubicBezTo>
                    <a:pt x="2607" y="279"/>
                    <a:pt x="2470" y="141"/>
                    <a:pt x="2333" y="96"/>
                  </a:cubicBezTo>
                  <a:cubicBezTo>
                    <a:pt x="2161" y="29"/>
                    <a:pt x="1996" y="0"/>
                    <a:pt x="18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1" name="Google Shape;1027;p59"/>
            <p:cNvSpPr/>
            <p:nvPr/>
          </p:nvSpPr>
          <p:spPr>
            <a:xfrm>
              <a:off x="947880" y="2183760"/>
              <a:ext cx="106200" cy="11844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118440"/>
                <a:gd name="textAreaBottom" fmla="*/ 118800 h 118440"/>
              </a:gdLst>
              <a:ahLst/>
              <a:cxnLst/>
              <a:rect l="textAreaLeft" t="textAreaTop" r="textAreaRight" b="textAreaBottom"/>
              <a:pathLst>
                <a:path w="5572" h="7100">
                  <a:moveTo>
                    <a:pt x="2658" y="1"/>
                  </a:moveTo>
                  <a:cubicBezTo>
                    <a:pt x="2580" y="1"/>
                    <a:pt x="2500" y="4"/>
                    <a:pt x="2416" y="10"/>
                  </a:cubicBezTo>
                  <a:cubicBezTo>
                    <a:pt x="0" y="238"/>
                    <a:pt x="1128" y="7099"/>
                    <a:pt x="5528" y="7099"/>
                  </a:cubicBezTo>
                  <a:cubicBezTo>
                    <a:pt x="5542" y="7099"/>
                    <a:pt x="5557" y="7099"/>
                    <a:pt x="5572" y="7099"/>
                  </a:cubicBezTo>
                  <a:lnTo>
                    <a:pt x="4840" y="2388"/>
                  </a:lnTo>
                  <a:cubicBezTo>
                    <a:pt x="4840" y="2388"/>
                    <a:pt x="4840" y="1"/>
                    <a:pt x="2658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4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2" name="Google Shape;1028;p59"/>
            <p:cNvSpPr/>
            <p:nvPr/>
          </p:nvSpPr>
          <p:spPr>
            <a:xfrm>
              <a:off x="976680" y="2191680"/>
              <a:ext cx="57240" cy="88560"/>
            </a:xfrm>
            <a:custGeom>
              <a:avLst/>
              <a:gdLst>
                <a:gd name="textAreaLeft" fmla="*/ 0 w 57240"/>
                <a:gd name="textAreaRight" fmla="*/ 57600 w 57240"/>
                <a:gd name="textAreaTop" fmla="*/ 0 h 88560"/>
                <a:gd name="textAreaBottom" fmla="*/ 88920 h 88560"/>
              </a:gdLst>
              <a:ahLst/>
              <a:cxnLst/>
              <a:rect l="textAreaLeft" t="textAreaTop" r="textAreaRight" b="textAreaBottom"/>
              <a:pathLst>
                <a:path w="3019" h="5310">
                  <a:moveTo>
                    <a:pt x="1180" y="1"/>
                  </a:moveTo>
                  <a:cubicBezTo>
                    <a:pt x="1023" y="1"/>
                    <a:pt x="858" y="29"/>
                    <a:pt x="686" y="96"/>
                  </a:cubicBezTo>
                  <a:cubicBezTo>
                    <a:pt x="549" y="142"/>
                    <a:pt x="412" y="279"/>
                    <a:pt x="321" y="462"/>
                  </a:cubicBezTo>
                  <a:cubicBezTo>
                    <a:pt x="229" y="599"/>
                    <a:pt x="183" y="782"/>
                    <a:pt x="183" y="919"/>
                  </a:cubicBezTo>
                  <a:cubicBezTo>
                    <a:pt x="0" y="2017"/>
                    <a:pt x="458" y="3938"/>
                    <a:pt x="1372" y="4715"/>
                  </a:cubicBezTo>
                  <a:cubicBezTo>
                    <a:pt x="1372" y="4761"/>
                    <a:pt x="1418" y="4761"/>
                    <a:pt x="1418" y="4761"/>
                  </a:cubicBezTo>
                  <a:cubicBezTo>
                    <a:pt x="1555" y="4761"/>
                    <a:pt x="1601" y="4624"/>
                    <a:pt x="1510" y="4532"/>
                  </a:cubicBezTo>
                  <a:cubicBezTo>
                    <a:pt x="686" y="3800"/>
                    <a:pt x="229" y="2017"/>
                    <a:pt x="412" y="965"/>
                  </a:cubicBezTo>
                  <a:cubicBezTo>
                    <a:pt x="412" y="873"/>
                    <a:pt x="458" y="782"/>
                    <a:pt x="458" y="736"/>
                  </a:cubicBezTo>
                  <a:cubicBezTo>
                    <a:pt x="961" y="1148"/>
                    <a:pt x="2744" y="2840"/>
                    <a:pt x="2744" y="5172"/>
                  </a:cubicBezTo>
                  <a:cubicBezTo>
                    <a:pt x="2744" y="5264"/>
                    <a:pt x="2836" y="5310"/>
                    <a:pt x="2882" y="5310"/>
                  </a:cubicBezTo>
                  <a:cubicBezTo>
                    <a:pt x="2927" y="5310"/>
                    <a:pt x="3019" y="5264"/>
                    <a:pt x="3019" y="5172"/>
                  </a:cubicBezTo>
                  <a:cubicBezTo>
                    <a:pt x="2973" y="2703"/>
                    <a:pt x="1007" y="919"/>
                    <a:pt x="595" y="553"/>
                  </a:cubicBezTo>
                  <a:cubicBezTo>
                    <a:pt x="641" y="462"/>
                    <a:pt x="732" y="370"/>
                    <a:pt x="824" y="325"/>
                  </a:cubicBezTo>
                  <a:cubicBezTo>
                    <a:pt x="953" y="277"/>
                    <a:pt x="1079" y="257"/>
                    <a:pt x="1201" y="257"/>
                  </a:cubicBezTo>
                  <a:cubicBezTo>
                    <a:pt x="1894" y="257"/>
                    <a:pt x="2424" y="919"/>
                    <a:pt x="2424" y="919"/>
                  </a:cubicBezTo>
                  <a:cubicBezTo>
                    <a:pt x="2447" y="942"/>
                    <a:pt x="2481" y="953"/>
                    <a:pt x="2516" y="953"/>
                  </a:cubicBezTo>
                  <a:cubicBezTo>
                    <a:pt x="2550" y="953"/>
                    <a:pt x="2584" y="942"/>
                    <a:pt x="2607" y="919"/>
                  </a:cubicBezTo>
                  <a:cubicBezTo>
                    <a:pt x="2653" y="873"/>
                    <a:pt x="2653" y="828"/>
                    <a:pt x="2607" y="782"/>
                  </a:cubicBezTo>
                  <a:cubicBezTo>
                    <a:pt x="2569" y="744"/>
                    <a:pt x="1986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28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3" name="Google Shape;1029;p59"/>
            <p:cNvSpPr/>
            <p:nvPr/>
          </p:nvSpPr>
          <p:spPr>
            <a:xfrm>
              <a:off x="1035360" y="1953000"/>
              <a:ext cx="479520" cy="542520"/>
            </a:xfrm>
            <a:custGeom>
              <a:avLst/>
              <a:gdLst>
                <a:gd name="textAreaLeft" fmla="*/ 0 w 479520"/>
                <a:gd name="textAreaRight" fmla="*/ 479880 w 479520"/>
                <a:gd name="textAreaTop" fmla="*/ 0 h 542520"/>
                <a:gd name="textAreaBottom" fmla="*/ 542880 h 542520"/>
              </a:gdLst>
              <a:ahLst/>
              <a:cxnLst/>
              <a:rect l="textAreaLeft" t="textAreaTop" r="textAreaRight" b="textAreaBottom"/>
              <a:pathLst>
                <a:path w="25109" h="32472">
                  <a:moveTo>
                    <a:pt x="12577" y="1"/>
                  </a:moveTo>
                  <a:cubicBezTo>
                    <a:pt x="3796" y="1"/>
                    <a:pt x="1" y="6175"/>
                    <a:pt x="1" y="13766"/>
                  </a:cubicBezTo>
                  <a:cubicBezTo>
                    <a:pt x="1" y="25977"/>
                    <a:pt x="7684" y="32471"/>
                    <a:pt x="12577" y="32471"/>
                  </a:cubicBezTo>
                  <a:cubicBezTo>
                    <a:pt x="18157" y="32471"/>
                    <a:pt x="25108" y="25200"/>
                    <a:pt x="25108" y="13812"/>
                  </a:cubicBezTo>
                  <a:cubicBezTo>
                    <a:pt x="25108" y="6175"/>
                    <a:pt x="22318" y="1"/>
                    <a:pt x="12577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4" name="Google Shape;1030;p59"/>
            <p:cNvSpPr/>
            <p:nvPr/>
          </p:nvSpPr>
          <p:spPr>
            <a:xfrm>
              <a:off x="1064880" y="2314080"/>
              <a:ext cx="164880" cy="134280"/>
            </a:xfrm>
            <a:custGeom>
              <a:avLst/>
              <a:gdLst>
                <a:gd name="textAreaLeft" fmla="*/ 0 w 164880"/>
                <a:gd name="textAreaRight" fmla="*/ 165240 w 164880"/>
                <a:gd name="textAreaTop" fmla="*/ 0 h 134280"/>
                <a:gd name="textAreaBottom" fmla="*/ 134640 h 134280"/>
              </a:gdLst>
              <a:ahLst/>
              <a:cxnLst/>
              <a:rect l="textAreaLeft" t="textAreaTop" r="textAreaRight" b="textAreaBottom"/>
              <a:pathLst>
                <a:path w="8645" h="8050">
                  <a:moveTo>
                    <a:pt x="2744" y="1"/>
                  </a:moveTo>
                  <a:cubicBezTo>
                    <a:pt x="1738" y="1"/>
                    <a:pt x="732" y="367"/>
                    <a:pt x="0" y="1007"/>
                  </a:cubicBezTo>
                  <a:cubicBezTo>
                    <a:pt x="961" y="3705"/>
                    <a:pt x="2607" y="6083"/>
                    <a:pt x="4711" y="8050"/>
                  </a:cubicBezTo>
                  <a:cubicBezTo>
                    <a:pt x="8644" y="5946"/>
                    <a:pt x="7181" y="1"/>
                    <a:pt x="2744" y="1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7320" bIns="67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5" name="Google Shape;1031;p59"/>
            <p:cNvSpPr/>
            <p:nvPr/>
          </p:nvSpPr>
          <p:spPr>
            <a:xfrm>
              <a:off x="1324440" y="2314080"/>
              <a:ext cx="162360" cy="133560"/>
            </a:xfrm>
            <a:custGeom>
              <a:avLst/>
              <a:gdLst>
                <a:gd name="textAreaLeft" fmla="*/ 0 w 162360"/>
                <a:gd name="textAreaRight" fmla="*/ 162720 w 162360"/>
                <a:gd name="textAreaTop" fmla="*/ 0 h 133560"/>
                <a:gd name="textAreaBottom" fmla="*/ 133920 h 133560"/>
              </a:gdLst>
              <a:ahLst/>
              <a:cxnLst/>
              <a:rect l="textAreaLeft" t="textAreaTop" r="textAreaRight" b="textAreaBottom"/>
              <a:pathLst>
                <a:path w="8507" h="8005">
                  <a:moveTo>
                    <a:pt x="5900" y="1"/>
                  </a:moveTo>
                  <a:cubicBezTo>
                    <a:pt x="1509" y="1"/>
                    <a:pt x="0" y="5855"/>
                    <a:pt x="3842" y="8004"/>
                  </a:cubicBezTo>
                  <a:cubicBezTo>
                    <a:pt x="5946" y="5992"/>
                    <a:pt x="7500" y="3568"/>
                    <a:pt x="8507" y="870"/>
                  </a:cubicBezTo>
                  <a:cubicBezTo>
                    <a:pt x="7729" y="275"/>
                    <a:pt x="6814" y="1"/>
                    <a:pt x="5900" y="1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6" name="Google Shape;1032;p59"/>
            <p:cNvSpPr/>
            <p:nvPr/>
          </p:nvSpPr>
          <p:spPr>
            <a:xfrm>
              <a:off x="1103400" y="2208600"/>
              <a:ext cx="31320" cy="51480"/>
            </a:xfrm>
            <a:custGeom>
              <a:avLst/>
              <a:gdLst>
                <a:gd name="textAreaLeft" fmla="*/ 0 w 31320"/>
                <a:gd name="textAreaRight" fmla="*/ 31680 w 31320"/>
                <a:gd name="textAreaTop" fmla="*/ 0 h 51480"/>
                <a:gd name="textAreaBottom" fmla="*/ 51840 h 51480"/>
              </a:gdLst>
              <a:ahLst/>
              <a:cxnLst/>
              <a:rect l="textAreaLeft" t="textAreaTop" r="textAreaRight" b="textAreaBottom"/>
              <a:pathLst>
                <a:path w="1648" h="3111">
                  <a:moveTo>
                    <a:pt x="824" y="1"/>
                  </a:moveTo>
                  <a:cubicBezTo>
                    <a:pt x="367" y="1"/>
                    <a:pt x="1" y="687"/>
                    <a:pt x="1" y="1556"/>
                  </a:cubicBezTo>
                  <a:cubicBezTo>
                    <a:pt x="1" y="2425"/>
                    <a:pt x="367" y="3111"/>
                    <a:pt x="824" y="3111"/>
                  </a:cubicBezTo>
                  <a:cubicBezTo>
                    <a:pt x="1281" y="3111"/>
                    <a:pt x="1647" y="2425"/>
                    <a:pt x="1647" y="1556"/>
                  </a:cubicBezTo>
                  <a:cubicBezTo>
                    <a:pt x="1647" y="687"/>
                    <a:pt x="1281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7" name="Google Shape;1033;p59"/>
            <p:cNvSpPr/>
            <p:nvPr/>
          </p:nvSpPr>
          <p:spPr>
            <a:xfrm>
              <a:off x="1091160" y="2144880"/>
              <a:ext cx="60480" cy="1656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6560"/>
                <a:gd name="textAreaBottom" fmla="*/ 16920 h 16560"/>
              </a:gdLst>
              <a:ahLst/>
              <a:cxnLst/>
              <a:rect l="textAreaLeft" t="textAreaTop" r="textAreaRight" b="textAreaBottom"/>
              <a:pathLst>
                <a:path w="3182" h="1006">
                  <a:moveTo>
                    <a:pt x="1812" y="1"/>
                  </a:moveTo>
                  <a:cubicBezTo>
                    <a:pt x="1177" y="1"/>
                    <a:pt x="545" y="243"/>
                    <a:pt x="46" y="686"/>
                  </a:cubicBezTo>
                  <a:cubicBezTo>
                    <a:pt x="0" y="777"/>
                    <a:pt x="0" y="869"/>
                    <a:pt x="46" y="960"/>
                  </a:cubicBezTo>
                  <a:cubicBezTo>
                    <a:pt x="92" y="1006"/>
                    <a:pt x="138" y="1006"/>
                    <a:pt x="183" y="1006"/>
                  </a:cubicBezTo>
                  <a:cubicBezTo>
                    <a:pt x="229" y="1006"/>
                    <a:pt x="275" y="1006"/>
                    <a:pt x="321" y="960"/>
                  </a:cubicBezTo>
                  <a:cubicBezTo>
                    <a:pt x="734" y="574"/>
                    <a:pt x="1265" y="371"/>
                    <a:pt x="1801" y="371"/>
                  </a:cubicBezTo>
                  <a:cubicBezTo>
                    <a:pt x="2154" y="371"/>
                    <a:pt x="2509" y="459"/>
                    <a:pt x="2836" y="640"/>
                  </a:cubicBezTo>
                  <a:cubicBezTo>
                    <a:pt x="2856" y="650"/>
                    <a:pt x="2876" y="655"/>
                    <a:pt x="2896" y="655"/>
                  </a:cubicBezTo>
                  <a:cubicBezTo>
                    <a:pt x="3055" y="655"/>
                    <a:pt x="3182" y="361"/>
                    <a:pt x="3019" y="320"/>
                  </a:cubicBezTo>
                  <a:cubicBezTo>
                    <a:pt x="2640" y="103"/>
                    <a:pt x="2226" y="1"/>
                    <a:pt x="18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280" bIns="8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8" name="Google Shape;1034;p59"/>
            <p:cNvSpPr/>
            <p:nvPr/>
          </p:nvSpPr>
          <p:spPr>
            <a:xfrm>
              <a:off x="1400760" y="2208600"/>
              <a:ext cx="30960" cy="5148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51480"/>
                <a:gd name="textAreaBottom" fmla="*/ 51840 h 51480"/>
              </a:gdLst>
              <a:ahLst/>
              <a:cxnLst/>
              <a:rect l="textAreaLeft" t="textAreaTop" r="textAreaRight" b="textAreaBottom"/>
              <a:pathLst>
                <a:path w="1647" h="3111">
                  <a:moveTo>
                    <a:pt x="823" y="1"/>
                  </a:moveTo>
                  <a:cubicBezTo>
                    <a:pt x="366" y="1"/>
                    <a:pt x="0" y="687"/>
                    <a:pt x="0" y="1556"/>
                  </a:cubicBezTo>
                  <a:cubicBezTo>
                    <a:pt x="0" y="2425"/>
                    <a:pt x="366" y="3111"/>
                    <a:pt x="823" y="3111"/>
                  </a:cubicBezTo>
                  <a:cubicBezTo>
                    <a:pt x="1281" y="3111"/>
                    <a:pt x="1646" y="2425"/>
                    <a:pt x="1646" y="1556"/>
                  </a:cubicBezTo>
                  <a:cubicBezTo>
                    <a:pt x="1646" y="687"/>
                    <a:pt x="1281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99" name="Google Shape;1035;p59"/>
            <p:cNvSpPr/>
            <p:nvPr/>
          </p:nvSpPr>
          <p:spPr>
            <a:xfrm>
              <a:off x="1383840" y="2144880"/>
              <a:ext cx="61200" cy="16560"/>
            </a:xfrm>
            <a:custGeom>
              <a:avLst/>
              <a:gdLst>
                <a:gd name="textAreaLeft" fmla="*/ 0 w 61200"/>
                <a:gd name="textAreaRight" fmla="*/ 61560 w 61200"/>
                <a:gd name="textAreaTop" fmla="*/ 0 h 16560"/>
                <a:gd name="textAreaBottom" fmla="*/ 16920 h 16560"/>
              </a:gdLst>
              <a:ahLst/>
              <a:cxnLst/>
              <a:rect l="textAreaLeft" t="textAreaTop" r="textAreaRight" b="textAreaBottom"/>
              <a:pathLst>
                <a:path w="3220" h="1016">
                  <a:moveTo>
                    <a:pt x="1320" y="0"/>
                  </a:moveTo>
                  <a:cubicBezTo>
                    <a:pt x="921" y="0"/>
                    <a:pt x="521" y="92"/>
                    <a:pt x="155" y="284"/>
                  </a:cubicBezTo>
                  <a:cubicBezTo>
                    <a:pt x="1" y="361"/>
                    <a:pt x="107" y="635"/>
                    <a:pt x="255" y="635"/>
                  </a:cubicBezTo>
                  <a:cubicBezTo>
                    <a:pt x="282" y="635"/>
                    <a:pt x="310" y="626"/>
                    <a:pt x="338" y="604"/>
                  </a:cubicBezTo>
                  <a:cubicBezTo>
                    <a:pt x="652" y="447"/>
                    <a:pt x="992" y="370"/>
                    <a:pt x="1331" y="370"/>
                  </a:cubicBezTo>
                  <a:cubicBezTo>
                    <a:pt x="1882" y="370"/>
                    <a:pt x="2429" y="574"/>
                    <a:pt x="2854" y="970"/>
                  </a:cubicBezTo>
                  <a:cubicBezTo>
                    <a:pt x="2899" y="1016"/>
                    <a:pt x="2945" y="1016"/>
                    <a:pt x="2991" y="1016"/>
                  </a:cubicBezTo>
                  <a:cubicBezTo>
                    <a:pt x="3036" y="1016"/>
                    <a:pt x="3082" y="1016"/>
                    <a:pt x="3128" y="970"/>
                  </a:cubicBezTo>
                  <a:cubicBezTo>
                    <a:pt x="3219" y="879"/>
                    <a:pt x="3219" y="787"/>
                    <a:pt x="3128" y="696"/>
                  </a:cubicBezTo>
                  <a:cubicBezTo>
                    <a:pt x="2619" y="243"/>
                    <a:pt x="1969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280" bIns="8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0" name="Google Shape;1036;p59"/>
            <p:cNvSpPr/>
            <p:nvPr/>
          </p:nvSpPr>
          <p:spPr>
            <a:xfrm>
              <a:off x="1261440" y="2141280"/>
              <a:ext cx="60120" cy="19080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190800"/>
                <a:gd name="textAreaBottom" fmla="*/ 191160 h 190800"/>
              </a:gdLst>
              <a:ahLst/>
              <a:cxnLst/>
              <a:rect l="textAreaLeft" t="textAreaTop" r="textAreaRight" b="textAreaBottom"/>
              <a:pathLst>
                <a:path w="3157" h="11434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lnTo>
                    <a:pt x="0" y="8827"/>
                  </a:lnTo>
                  <a:cubicBezTo>
                    <a:pt x="0" y="8918"/>
                    <a:pt x="92" y="9010"/>
                    <a:pt x="183" y="9010"/>
                  </a:cubicBezTo>
                  <a:lnTo>
                    <a:pt x="2424" y="9101"/>
                  </a:lnTo>
                  <a:lnTo>
                    <a:pt x="92" y="11113"/>
                  </a:lnTo>
                  <a:cubicBezTo>
                    <a:pt x="0" y="11159"/>
                    <a:pt x="0" y="11296"/>
                    <a:pt x="92" y="11342"/>
                  </a:cubicBezTo>
                  <a:cubicBezTo>
                    <a:pt x="92" y="11388"/>
                    <a:pt x="138" y="11433"/>
                    <a:pt x="229" y="11433"/>
                  </a:cubicBezTo>
                  <a:cubicBezTo>
                    <a:pt x="229" y="11388"/>
                    <a:pt x="275" y="11388"/>
                    <a:pt x="321" y="11388"/>
                  </a:cubicBezTo>
                  <a:lnTo>
                    <a:pt x="3019" y="9101"/>
                  </a:lnTo>
                  <a:cubicBezTo>
                    <a:pt x="3156" y="8964"/>
                    <a:pt x="3065" y="8781"/>
                    <a:pt x="2927" y="8781"/>
                  </a:cubicBezTo>
                  <a:lnTo>
                    <a:pt x="366" y="8644"/>
                  </a:lnTo>
                  <a:lnTo>
                    <a:pt x="366" y="183"/>
                  </a:lnTo>
                  <a:cubicBezTo>
                    <a:pt x="366" y="92"/>
                    <a:pt x="27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1" name="Google Shape;1037;p59"/>
            <p:cNvSpPr/>
            <p:nvPr/>
          </p:nvSpPr>
          <p:spPr>
            <a:xfrm>
              <a:off x="1116360" y="2253960"/>
              <a:ext cx="25920" cy="288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1373" h="1751">
                  <a:moveTo>
                    <a:pt x="1236" y="0"/>
                  </a:moveTo>
                  <a:cubicBezTo>
                    <a:pt x="1175" y="0"/>
                    <a:pt x="1144" y="75"/>
                    <a:pt x="1144" y="150"/>
                  </a:cubicBezTo>
                  <a:cubicBezTo>
                    <a:pt x="1007" y="744"/>
                    <a:pt x="595" y="1247"/>
                    <a:pt x="46" y="1522"/>
                  </a:cubicBezTo>
                  <a:cubicBezTo>
                    <a:pt x="1" y="1568"/>
                    <a:pt x="1" y="1613"/>
                    <a:pt x="1" y="1659"/>
                  </a:cubicBezTo>
                  <a:cubicBezTo>
                    <a:pt x="46" y="1705"/>
                    <a:pt x="46" y="1751"/>
                    <a:pt x="92" y="1751"/>
                  </a:cubicBezTo>
                  <a:cubicBezTo>
                    <a:pt x="138" y="1705"/>
                    <a:pt x="138" y="1705"/>
                    <a:pt x="138" y="1705"/>
                  </a:cubicBezTo>
                  <a:cubicBezTo>
                    <a:pt x="732" y="1385"/>
                    <a:pt x="1190" y="790"/>
                    <a:pt x="1373" y="150"/>
                  </a:cubicBezTo>
                  <a:cubicBezTo>
                    <a:pt x="1373" y="58"/>
                    <a:pt x="1327" y="13"/>
                    <a:pt x="1281" y="13"/>
                  </a:cubicBezTo>
                  <a:cubicBezTo>
                    <a:pt x="1264" y="4"/>
                    <a:pt x="124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2" name="Google Shape;1038;p59"/>
            <p:cNvSpPr/>
            <p:nvPr/>
          </p:nvSpPr>
          <p:spPr>
            <a:xfrm>
              <a:off x="1211040" y="2377440"/>
              <a:ext cx="119520" cy="601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60120"/>
                <a:gd name="textAreaBottom" fmla="*/ 60480 h 60120"/>
              </a:gdLst>
              <a:ahLst/>
              <a:cxnLst/>
              <a:rect l="textAreaLeft" t="textAreaTop" r="textAreaRight" b="textAreaBottom"/>
              <a:pathLst>
                <a:path w="6267" h="3615">
                  <a:moveTo>
                    <a:pt x="6266" y="1"/>
                  </a:moveTo>
                  <a:lnTo>
                    <a:pt x="6266" y="1"/>
                  </a:lnTo>
                  <a:cubicBezTo>
                    <a:pt x="4924" y="950"/>
                    <a:pt x="3335" y="1184"/>
                    <a:pt x="2093" y="1184"/>
                  </a:cubicBezTo>
                  <a:cubicBezTo>
                    <a:pt x="882" y="1184"/>
                    <a:pt x="1" y="961"/>
                    <a:pt x="1" y="961"/>
                  </a:cubicBezTo>
                  <a:lnTo>
                    <a:pt x="1" y="961"/>
                  </a:lnTo>
                  <a:cubicBezTo>
                    <a:pt x="1" y="961"/>
                    <a:pt x="951" y="3614"/>
                    <a:pt x="3110" y="3614"/>
                  </a:cubicBezTo>
                  <a:cubicBezTo>
                    <a:pt x="3271" y="3614"/>
                    <a:pt x="3439" y="3600"/>
                    <a:pt x="3614" y="3568"/>
                  </a:cubicBezTo>
                  <a:cubicBezTo>
                    <a:pt x="6129" y="3111"/>
                    <a:pt x="6266" y="1"/>
                    <a:pt x="626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240" bIns="30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3" name="Google Shape;1039;p59"/>
            <p:cNvSpPr/>
            <p:nvPr/>
          </p:nvSpPr>
          <p:spPr>
            <a:xfrm>
              <a:off x="1397160" y="2255040"/>
              <a:ext cx="25920" cy="2808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28080"/>
                <a:gd name="textAreaBottom" fmla="*/ 28440 h 28080"/>
              </a:gdLst>
              <a:ahLst/>
              <a:cxnLst/>
              <a:rect l="textAreaLeft" t="textAreaTop" r="textAreaRight" b="textAreaBottom"/>
              <a:pathLst>
                <a:path w="1373" h="1693">
                  <a:moveTo>
                    <a:pt x="92" y="0"/>
                  </a:moveTo>
                  <a:cubicBezTo>
                    <a:pt x="46" y="0"/>
                    <a:pt x="0" y="46"/>
                    <a:pt x="0" y="138"/>
                  </a:cubicBezTo>
                  <a:cubicBezTo>
                    <a:pt x="183" y="778"/>
                    <a:pt x="595" y="1327"/>
                    <a:pt x="1189" y="1647"/>
                  </a:cubicBezTo>
                  <a:cubicBezTo>
                    <a:pt x="1189" y="1647"/>
                    <a:pt x="1235" y="1693"/>
                    <a:pt x="1235" y="1693"/>
                  </a:cubicBezTo>
                  <a:cubicBezTo>
                    <a:pt x="1281" y="1693"/>
                    <a:pt x="1326" y="1647"/>
                    <a:pt x="1326" y="1601"/>
                  </a:cubicBezTo>
                  <a:cubicBezTo>
                    <a:pt x="1372" y="1555"/>
                    <a:pt x="1326" y="1510"/>
                    <a:pt x="1281" y="1464"/>
                  </a:cubicBezTo>
                  <a:cubicBezTo>
                    <a:pt x="732" y="1189"/>
                    <a:pt x="320" y="686"/>
                    <a:pt x="183" y="92"/>
                  </a:cubicBezTo>
                  <a:cubicBezTo>
                    <a:pt x="183" y="0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4" name="Google Shape;1040;p59"/>
            <p:cNvSpPr/>
            <p:nvPr/>
          </p:nvSpPr>
          <p:spPr>
            <a:xfrm>
              <a:off x="1169640" y="2329200"/>
              <a:ext cx="65160" cy="11664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116640"/>
                <a:gd name="textAreaBottom" fmla="*/ 117000 h 116640"/>
              </a:gdLst>
              <a:ahLst/>
              <a:cxnLst/>
              <a:rect l="textAreaLeft" t="textAreaTop" r="textAreaRight" b="textAreaBottom"/>
              <a:pathLst>
                <a:path w="3431" h="6998">
                  <a:moveTo>
                    <a:pt x="3248" y="1"/>
                  </a:moveTo>
                  <a:cubicBezTo>
                    <a:pt x="1510" y="1921"/>
                    <a:pt x="366" y="4299"/>
                    <a:pt x="46" y="6861"/>
                  </a:cubicBezTo>
                  <a:cubicBezTo>
                    <a:pt x="0" y="6952"/>
                    <a:pt x="46" y="6998"/>
                    <a:pt x="92" y="6998"/>
                  </a:cubicBezTo>
                  <a:cubicBezTo>
                    <a:pt x="138" y="6998"/>
                    <a:pt x="183" y="6952"/>
                    <a:pt x="229" y="6906"/>
                  </a:cubicBezTo>
                  <a:cubicBezTo>
                    <a:pt x="549" y="4391"/>
                    <a:pt x="1693" y="2059"/>
                    <a:pt x="3385" y="138"/>
                  </a:cubicBezTo>
                  <a:cubicBezTo>
                    <a:pt x="3430" y="138"/>
                    <a:pt x="3430" y="46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8320" bIns="58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5" name="Google Shape;1041;p59"/>
            <p:cNvSpPr/>
            <p:nvPr/>
          </p:nvSpPr>
          <p:spPr>
            <a:xfrm>
              <a:off x="1069200" y="2250360"/>
              <a:ext cx="28440" cy="6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1510" h="413">
                  <a:moveTo>
                    <a:pt x="1372" y="1"/>
                  </a:moveTo>
                  <a:cubicBezTo>
                    <a:pt x="961" y="92"/>
                    <a:pt x="503" y="184"/>
                    <a:pt x="92" y="184"/>
                  </a:cubicBezTo>
                  <a:cubicBezTo>
                    <a:pt x="0" y="184"/>
                    <a:pt x="0" y="230"/>
                    <a:pt x="0" y="321"/>
                  </a:cubicBezTo>
                  <a:cubicBezTo>
                    <a:pt x="0" y="367"/>
                    <a:pt x="46" y="413"/>
                    <a:pt x="92" y="413"/>
                  </a:cubicBezTo>
                  <a:cubicBezTo>
                    <a:pt x="549" y="367"/>
                    <a:pt x="1006" y="275"/>
                    <a:pt x="1418" y="184"/>
                  </a:cubicBezTo>
                  <a:cubicBezTo>
                    <a:pt x="1464" y="184"/>
                    <a:pt x="1509" y="138"/>
                    <a:pt x="1509" y="92"/>
                  </a:cubicBezTo>
                  <a:cubicBezTo>
                    <a:pt x="1509" y="1"/>
                    <a:pt x="141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6" name="Google Shape;1042;p59"/>
            <p:cNvSpPr/>
            <p:nvPr/>
          </p:nvSpPr>
          <p:spPr>
            <a:xfrm>
              <a:off x="1072080" y="2256840"/>
              <a:ext cx="28440" cy="176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7640"/>
                <a:gd name="textAreaBottom" fmla="*/ 18000 h 17640"/>
              </a:gdLst>
              <a:ahLst/>
              <a:cxnLst/>
              <a:rect l="textAreaLeft" t="textAreaTop" r="textAreaRight" b="textAreaBottom"/>
              <a:pathLst>
                <a:path w="1510" h="1087">
                  <a:moveTo>
                    <a:pt x="1395" y="0"/>
                  </a:moveTo>
                  <a:cubicBezTo>
                    <a:pt x="1372" y="0"/>
                    <a:pt x="1349" y="12"/>
                    <a:pt x="1327" y="35"/>
                  </a:cubicBezTo>
                  <a:lnTo>
                    <a:pt x="0" y="904"/>
                  </a:lnTo>
                  <a:cubicBezTo>
                    <a:pt x="0" y="949"/>
                    <a:pt x="0" y="995"/>
                    <a:pt x="0" y="1041"/>
                  </a:cubicBezTo>
                  <a:cubicBezTo>
                    <a:pt x="46" y="1041"/>
                    <a:pt x="46" y="1086"/>
                    <a:pt x="92" y="1086"/>
                  </a:cubicBezTo>
                  <a:cubicBezTo>
                    <a:pt x="138" y="1086"/>
                    <a:pt x="138" y="1086"/>
                    <a:pt x="183" y="1041"/>
                  </a:cubicBezTo>
                  <a:lnTo>
                    <a:pt x="1464" y="172"/>
                  </a:lnTo>
                  <a:cubicBezTo>
                    <a:pt x="1510" y="126"/>
                    <a:pt x="1510" y="35"/>
                    <a:pt x="1464" y="35"/>
                  </a:cubicBezTo>
                  <a:cubicBezTo>
                    <a:pt x="1441" y="12"/>
                    <a:pt x="1418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000" bIns="9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7" name="Google Shape;1043;p59"/>
            <p:cNvSpPr/>
            <p:nvPr/>
          </p:nvSpPr>
          <p:spPr>
            <a:xfrm>
              <a:off x="1091160" y="2262240"/>
              <a:ext cx="12600" cy="1872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18720"/>
                <a:gd name="textAreaBottom" fmla="*/ 19080 h 18720"/>
              </a:gdLst>
              <a:ahLst/>
              <a:cxnLst/>
              <a:rect l="textAreaLeft" t="textAreaTop" r="textAreaRight" b="textAreaBottom"/>
              <a:pathLst>
                <a:path w="687" h="1133">
                  <a:moveTo>
                    <a:pt x="549" y="0"/>
                  </a:moveTo>
                  <a:cubicBezTo>
                    <a:pt x="515" y="0"/>
                    <a:pt x="481" y="12"/>
                    <a:pt x="458" y="35"/>
                  </a:cubicBezTo>
                  <a:cubicBezTo>
                    <a:pt x="275" y="355"/>
                    <a:pt x="138" y="675"/>
                    <a:pt x="0" y="1041"/>
                  </a:cubicBezTo>
                  <a:cubicBezTo>
                    <a:pt x="0" y="1087"/>
                    <a:pt x="46" y="1132"/>
                    <a:pt x="92" y="1132"/>
                  </a:cubicBezTo>
                  <a:lnTo>
                    <a:pt x="138" y="1132"/>
                  </a:lnTo>
                  <a:cubicBezTo>
                    <a:pt x="138" y="1132"/>
                    <a:pt x="183" y="1132"/>
                    <a:pt x="229" y="1087"/>
                  </a:cubicBezTo>
                  <a:cubicBezTo>
                    <a:pt x="321" y="766"/>
                    <a:pt x="458" y="446"/>
                    <a:pt x="641" y="172"/>
                  </a:cubicBezTo>
                  <a:cubicBezTo>
                    <a:pt x="686" y="126"/>
                    <a:pt x="641" y="35"/>
                    <a:pt x="641" y="35"/>
                  </a:cubicBezTo>
                  <a:cubicBezTo>
                    <a:pt x="618" y="12"/>
                    <a:pt x="584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360" bIns="9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8" name="Google Shape;1044;p59"/>
            <p:cNvSpPr/>
            <p:nvPr/>
          </p:nvSpPr>
          <p:spPr>
            <a:xfrm>
              <a:off x="1244880" y="2445120"/>
              <a:ext cx="94680" cy="29520"/>
            </a:xfrm>
            <a:custGeom>
              <a:avLst/>
              <a:gdLst>
                <a:gd name="textAreaLeft" fmla="*/ 0 w 94680"/>
                <a:gd name="textAreaRight" fmla="*/ 95040 w 94680"/>
                <a:gd name="textAreaTop" fmla="*/ 0 h 29520"/>
                <a:gd name="textAreaBottom" fmla="*/ 29880 h 29520"/>
              </a:gdLst>
              <a:ahLst/>
              <a:cxnLst/>
              <a:rect l="textAreaLeft" t="textAreaTop" r="textAreaRight" b="textAreaBottom"/>
              <a:pathLst>
                <a:path w="4971" h="1792">
                  <a:moveTo>
                    <a:pt x="3313" y="0"/>
                  </a:moveTo>
                  <a:cubicBezTo>
                    <a:pt x="2048" y="0"/>
                    <a:pt x="827" y="578"/>
                    <a:pt x="46" y="1620"/>
                  </a:cubicBezTo>
                  <a:cubicBezTo>
                    <a:pt x="1" y="1665"/>
                    <a:pt x="1" y="1757"/>
                    <a:pt x="46" y="1757"/>
                  </a:cubicBezTo>
                  <a:cubicBezTo>
                    <a:pt x="46" y="1780"/>
                    <a:pt x="58" y="1791"/>
                    <a:pt x="69" y="1791"/>
                  </a:cubicBezTo>
                  <a:cubicBezTo>
                    <a:pt x="81" y="1791"/>
                    <a:pt x="92" y="1780"/>
                    <a:pt x="92" y="1757"/>
                  </a:cubicBezTo>
                  <a:lnTo>
                    <a:pt x="183" y="1757"/>
                  </a:lnTo>
                  <a:cubicBezTo>
                    <a:pt x="687" y="1025"/>
                    <a:pt x="1418" y="522"/>
                    <a:pt x="2241" y="293"/>
                  </a:cubicBezTo>
                  <a:cubicBezTo>
                    <a:pt x="2576" y="223"/>
                    <a:pt x="2911" y="186"/>
                    <a:pt x="3240" y="186"/>
                  </a:cubicBezTo>
                  <a:cubicBezTo>
                    <a:pt x="3766" y="186"/>
                    <a:pt x="4279" y="279"/>
                    <a:pt x="4757" y="476"/>
                  </a:cubicBezTo>
                  <a:cubicBezTo>
                    <a:pt x="4772" y="481"/>
                    <a:pt x="4786" y="484"/>
                    <a:pt x="4800" y="484"/>
                  </a:cubicBezTo>
                  <a:cubicBezTo>
                    <a:pt x="4911" y="484"/>
                    <a:pt x="4970" y="334"/>
                    <a:pt x="4848" y="293"/>
                  </a:cubicBezTo>
                  <a:cubicBezTo>
                    <a:pt x="4347" y="95"/>
                    <a:pt x="3826" y="0"/>
                    <a:pt x="331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76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09" name="Google Shape;1045;p59"/>
            <p:cNvSpPr/>
            <p:nvPr/>
          </p:nvSpPr>
          <p:spPr>
            <a:xfrm>
              <a:off x="1177560" y="2105640"/>
              <a:ext cx="201600" cy="12960"/>
            </a:xfrm>
            <a:custGeom>
              <a:avLst/>
              <a:gdLst>
                <a:gd name="textAreaLeft" fmla="*/ 0 w 201600"/>
                <a:gd name="textAreaRight" fmla="*/ 201960 w 201600"/>
                <a:gd name="textAreaTop" fmla="*/ 0 h 12960"/>
                <a:gd name="textAreaBottom" fmla="*/ 13320 h 12960"/>
              </a:gdLst>
              <a:ahLst/>
              <a:cxnLst/>
              <a:rect l="textAreaLeft" t="textAreaTop" r="textAreaRight" b="textAreaBottom"/>
              <a:pathLst>
                <a:path w="10565" h="795">
                  <a:moveTo>
                    <a:pt x="5802" y="1"/>
                  </a:moveTo>
                  <a:cubicBezTo>
                    <a:pt x="3891" y="1"/>
                    <a:pt x="1977" y="210"/>
                    <a:pt x="92" y="612"/>
                  </a:cubicBezTo>
                  <a:cubicBezTo>
                    <a:pt x="46" y="612"/>
                    <a:pt x="0" y="658"/>
                    <a:pt x="0" y="749"/>
                  </a:cubicBezTo>
                  <a:cubicBezTo>
                    <a:pt x="46" y="749"/>
                    <a:pt x="92" y="795"/>
                    <a:pt x="137" y="795"/>
                  </a:cubicBezTo>
                  <a:cubicBezTo>
                    <a:pt x="1942" y="405"/>
                    <a:pt x="3786" y="209"/>
                    <a:pt x="5628" y="209"/>
                  </a:cubicBezTo>
                  <a:cubicBezTo>
                    <a:pt x="7239" y="209"/>
                    <a:pt x="8848" y="359"/>
                    <a:pt x="10427" y="658"/>
                  </a:cubicBezTo>
                  <a:cubicBezTo>
                    <a:pt x="10519" y="658"/>
                    <a:pt x="10564" y="612"/>
                    <a:pt x="10564" y="566"/>
                  </a:cubicBezTo>
                  <a:cubicBezTo>
                    <a:pt x="10564" y="520"/>
                    <a:pt x="10519" y="475"/>
                    <a:pt x="10473" y="429"/>
                  </a:cubicBezTo>
                  <a:cubicBezTo>
                    <a:pt x="8929" y="141"/>
                    <a:pt x="7366" y="1"/>
                    <a:pt x="580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0" name="Google Shape;1046;p59"/>
            <p:cNvSpPr/>
            <p:nvPr/>
          </p:nvSpPr>
          <p:spPr>
            <a:xfrm>
              <a:off x="1174320" y="2086200"/>
              <a:ext cx="191160" cy="1260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10016" h="777">
                  <a:moveTo>
                    <a:pt x="6238" y="1"/>
                  </a:moveTo>
                  <a:cubicBezTo>
                    <a:pt x="4179" y="1"/>
                    <a:pt x="2126" y="176"/>
                    <a:pt x="92" y="548"/>
                  </a:cubicBezTo>
                  <a:cubicBezTo>
                    <a:pt x="46" y="548"/>
                    <a:pt x="0" y="640"/>
                    <a:pt x="0" y="685"/>
                  </a:cubicBezTo>
                  <a:cubicBezTo>
                    <a:pt x="46" y="731"/>
                    <a:pt x="46" y="731"/>
                    <a:pt x="137" y="777"/>
                  </a:cubicBezTo>
                  <a:lnTo>
                    <a:pt x="137" y="731"/>
                  </a:lnTo>
                  <a:cubicBezTo>
                    <a:pt x="2198" y="378"/>
                    <a:pt x="4296" y="195"/>
                    <a:pt x="6396" y="195"/>
                  </a:cubicBezTo>
                  <a:cubicBezTo>
                    <a:pt x="7559" y="195"/>
                    <a:pt x="8721" y="251"/>
                    <a:pt x="9878" y="365"/>
                  </a:cubicBezTo>
                  <a:cubicBezTo>
                    <a:pt x="9970" y="365"/>
                    <a:pt x="10016" y="319"/>
                    <a:pt x="10016" y="274"/>
                  </a:cubicBezTo>
                  <a:cubicBezTo>
                    <a:pt x="10016" y="228"/>
                    <a:pt x="9970" y="182"/>
                    <a:pt x="9924" y="182"/>
                  </a:cubicBezTo>
                  <a:cubicBezTo>
                    <a:pt x="8695" y="63"/>
                    <a:pt x="7465" y="1"/>
                    <a:pt x="623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1" name="Google Shape;1047;p59"/>
            <p:cNvSpPr/>
            <p:nvPr/>
          </p:nvSpPr>
          <p:spPr>
            <a:xfrm>
              <a:off x="1207440" y="2070720"/>
              <a:ext cx="140400" cy="7200"/>
            </a:xfrm>
            <a:custGeom>
              <a:avLst/>
              <a:gdLst>
                <a:gd name="textAreaLeft" fmla="*/ 0 w 140400"/>
                <a:gd name="textAreaRight" fmla="*/ 140760 w 140400"/>
                <a:gd name="textAreaTop" fmla="*/ 0 h 7200"/>
                <a:gd name="textAreaBottom" fmla="*/ 7560 h 7200"/>
              </a:gdLst>
              <a:ahLst/>
              <a:cxnLst/>
              <a:rect l="textAreaLeft" t="textAreaTop" r="textAreaRight" b="textAreaBottom"/>
              <a:pathLst>
                <a:path w="7365" h="455">
                  <a:moveTo>
                    <a:pt x="3269" y="0"/>
                  </a:moveTo>
                  <a:cubicBezTo>
                    <a:pt x="2206" y="0"/>
                    <a:pt x="1145" y="59"/>
                    <a:pt x="92" y="181"/>
                  </a:cubicBezTo>
                  <a:cubicBezTo>
                    <a:pt x="47" y="181"/>
                    <a:pt x="1" y="226"/>
                    <a:pt x="1" y="272"/>
                  </a:cubicBezTo>
                  <a:cubicBezTo>
                    <a:pt x="1" y="318"/>
                    <a:pt x="47" y="364"/>
                    <a:pt x="138" y="364"/>
                  </a:cubicBezTo>
                  <a:cubicBezTo>
                    <a:pt x="1207" y="259"/>
                    <a:pt x="2294" y="202"/>
                    <a:pt x="3388" y="202"/>
                  </a:cubicBezTo>
                  <a:cubicBezTo>
                    <a:pt x="4681" y="202"/>
                    <a:pt x="5984" y="281"/>
                    <a:pt x="7273" y="455"/>
                  </a:cubicBezTo>
                  <a:cubicBezTo>
                    <a:pt x="7318" y="455"/>
                    <a:pt x="7364" y="409"/>
                    <a:pt x="7364" y="364"/>
                  </a:cubicBezTo>
                  <a:cubicBezTo>
                    <a:pt x="7364" y="318"/>
                    <a:pt x="7318" y="272"/>
                    <a:pt x="7273" y="272"/>
                  </a:cubicBezTo>
                  <a:cubicBezTo>
                    <a:pt x="5947" y="94"/>
                    <a:pt x="4607" y="0"/>
                    <a:pt x="3269" y="0"/>
                  </a:cubicBezTo>
                  <a:close/>
                </a:path>
              </a:pathLst>
            </a:custGeom>
            <a:solidFill>
              <a:srgbClr val="3020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2" name="Google Shape;1048;p59"/>
            <p:cNvSpPr/>
            <p:nvPr/>
          </p:nvSpPr>
          <p:spPr>
            <a:xfrm>
              <a:off x="1312560" y="2328840"/>
              <a:ext cx="65520" cy="117000"/>
            </a:xfrm>
            <a:custGeom>
              <a:avLst/>
              <a:gdLst>
                <a:gd name="textAreaLeft" fmla="*/ 0 w 65520"/>
                <a:gd name="textAreaRight" fmla="*/ 65880 w 65520"/>
                <a:gd name="textAreaTop" fmla="*/ 0 h 117000"/>
                <a:gd name="textAreaBottom" fmla="*/ 117360 h 117000"/>
              </a:gdLst>
              <a:ahLst/>
              <a:cxnLst/>
              <a:rect l="textAreaLeft" t="textAreaTop" r="textAreaRight" b="textAreaBottom"/>
              <a:pathLst>
                <a:path w="3455" h="7028">
                  <a:moveTo>
                    <a:pt x="140" y="0"/>
                  </a:moveTo>
                  <a:cubicBezTo>
                    <a:pt x="65" y="0"/>
                    <a:pt x="0" y="98"/>
                    <a:pt x="70" y="168"/>
                  </a:cubicBezTo>
                  <a:cubicBezTo>
                    <a:pt x="1763" y="2043"/>
                    <a:pt x="2906" y="4421"/>
                    <a:pt x="3226" y="6936"/>
                  </a:cubicBezTo>
                  <a:cubicBezTo>
                    <a:pt x="3226" y="6982"/>
                    <a:pt x="3272" y="7028"/>
                    <a:pt x="3363" y="7028"/>
                  </a:cubicBezTo>
                  <a:cubicBezTo>
                    <a:pt x="3409" y="6982"/>
                    <a:pt x="3455" y="6936"/>
                    <a:pt x="3455" y="6891"/>
                  </a:cubicBezTo>
                  <a:cubicBezTo>
                    <a:pt x="3089" y="4329"/>
                    <a:pt x="1946" y="1951"/>
                    <a:pt x="208" y="31"/>
                  </a:cubicBezTo>
                  <a:cubicBezTo>
                    <a:pt x="186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8680" bIns="58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3" name="Google Shape;1049;p59"/>
            <p:cNvSpPr/>
            <p:nvPr/>
          </p:nvSpPr>
          <p:spPr>
            <a:xfrm>
              <a:off x="1441800" y="2250360"/>
              <a:ext cx="28440" cy="6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1510" h="413">
                  <a:moveTo>
                    <a:pt x="138" y="1"/>
                  </a:moveTo>
                  <a:cubicBezTo>
                    <a:pt x="46" y="1"/>
                    <a:pt x="0" y="1"/>
                    <a:pt x="0" y="92"/>
                  </a:cubicBezTo>
                  <a:cubicBezTo>
                    <a:pt x="0" y="138"/>
                    <a:pt x="0" y="184"/>
                    <a:pt x="92" y="184"/>
                  </a:cubicBezTo>
                  <a:cubicBezTo>
                    <a:pt x="504" y="275"/>
                    <a:pt x="961" y="367"/>
                    <a:pt x="1418" y="413"/>
                  </a:cubicBezTo>
                  <a:cubicBezTo>
                    <a:pt x="1464" y="413"/>
                    <a:pt x="1510" y="367"/>
                    <a:pt x="1510" y="321"/>
                  </a:cubicBezTo>
                  <a:cubicBezTo>
                    <a:pt x="1510" y="230"/>
                    <a:pt x="1464" y="184"/>
                    <a:pt x="1418" y="184"/>
                  </a:cubicBezTo>
                  <a:cubicBezTo>
                    <a:pt x="1007" y="184"/>
                    <a:pt x="549" y="92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4" name="Google Shape;1050;p59"/>
            <p:cNvSpPr/>
            <p:nvPr/>
          </p:nvSpPr>
          <p:spPr>
            <a:xfrm>
              <a:off x="1438920" y="2257560"/>
              <a:ext cx="28440" cy="169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6920"/>
                <a:gd name="textAreaBottom" fmla="*/ 17280 h 16920"/>
              </a:gdLst>
              <a:ahLst/>
              <a:cxnLst/>
              <a:rect l="textAreaLeft" t="textAreaTop" r="textAreaRight" b="textAreaBottom"/>
              <a:pathLst>
                <a:path w="1510" h="1041">
                  <a:moveTo>
                    <a:pt x="115" y="0"/>
                  </a:moveTo>
                  <a:cubicBezTo>
                    <a:pt x="92" y="0"/>
                    <a:pt x="69" y="11"/>
                    <a:pt x="46" y="34"/>
                  </a:cubicBezTo>
                  <a:cubicBezTo>
                    <a:pt x="0" y="34"/>
                    <a:pt x="0" y="126"/>
                    <a:pt x="46" y="126"/>
                  </a:cubicBezTo>
                  <a:lnTo>
                    <a:pt x="1327" y="1040"/>
                  </a:lnTo>
                  <a:lnTo>
                    <a:pt x="1464" y="1040"/>
                  </a:lnTo>
                  <a:cubicBezTo>
                    <a:pt x="1509" y="995"/>
                    <a:pt x="1509" y="949"/>
                    <a:pt x="1464" y="903"/>
                  </a:cubicBezTo>
                  <a:lnTo>
                    <a:pt x="183" y="34"/>
                  </a:lnTo>
                  <a:cubicBezTo>
                    <a:pt x="160" y="11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640" bIns="8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5" name="Google Shape;1051;p59"/>
            <p:cNvSpPr/>
            <p:nvPr/>
          </p:nvSpPr>
          <p:spPr>
            <a:xfrm>
              <a:off x="1435320" y="2261520"/>
              <a:ext cx="12240" cy="1944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19440"/>
                <a:gd name="textAreaBottom" fmla="*/ 19800 h 19440"/>
              </a:gdLst>
              <a:ahLst/>
              <a:cxnLst/>
              <a:rect l="textAreaLeft" t="textAreaTop" r="textAreaRight" b="textAreaBottom"/>
              <a:pathLst>
                <a:path w="661" h="1181">
                  <a:moveTo>
                    <a:pt x="142" y="0"/>
                  </a:moveTo>
                  <a:cubicBezTo>
                    <a:pt x="77" y="0"/>
                    <a:pt x="0" y="75"/>
                    <a:pt x="66" y="174"/>
                  </a:cubicBezTo>
                  <a:cubicBezTo>
                    <a:pt x="249" y="449"/>
                    <a:pt x="386" y="769"/>
                    <a:pt x="478" y="1135"/>
                  </a:cubicBezTo>
                  <a:cubicBezTo>
                    <a:pt x="478" y="1180"/>
                    <a:pt x="523" y="1180"/>
                    <a:pt x="569" y="1180"/>
                  </a:cubicBezTo>
                  <a:lnTo>
                    <a:pt x="615" y="1180"/>
                  </a:lnTo>
                  <a:cubicBezTo>
                    <a:pt x="661" y="1135"/>
                    <a:pt x="661" y="1089"/>
                    <a:pt x="661" y="1043"/>
                  </a:cubicBezTo>
                  <a:cubicBezTo>
                    <a:pt x="569" y="677"/>
                    <a:pt x="386" y="357"/>
                    <a:pt x="203" y="37"/>
                  </a:cubicBezTo>
                  <a:cubicBezTo>
                    <a:pt x="191" y="11"/>
                    <a:pt x="167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72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6" name="Google Shape;1052;p59"/>
            <p:cNvSpPr/>
            <p:nvPr/>
          </p:nvSpPr>
          <p:spPr>
            <a:xfrm>
              <a:off x="1191600" y="2070720"/>
              <a:ext cx="140400" cy="7200"/>
            </a:xfrm>
            <a:custGeom>
              <a:avLst/>
              <a:gdLst>
                <a:gd name="textAreaLeft" fmla="*/ 0 w 140400"/>
                <a:gd name="textAreaRight" fmla="*/ 140760 w 140400"/>
                <a:gd name="textAreaTop" fmla="*/ 0 h 7200"/>
                <a:gd name="textAreaBottom" fmla="*/ 7560 h 7200"/>
              </a:gdLst>
              <a:ahLst/>
              <a:cxnLst/>
              <a:rect l="textAreaLeft" t="textAreaTop" r="textAreaRight" b="textAreaBottom"/>
              <a:pathLst>
                <a:path w="7364" h="455">
                  <a:moveTo>
                    <a:pt x="4077" y="0"/>
                  </a:moveTo>
                  <a:cubicBezTo>
                    <a:pt x="2744" y="0"/>
                    <a:pt x="1418" y="94"/>
                    <a:pt x="92" y="272"/>
                  </a:cubicBezTo>
                  <a:cubicBezTo>
                    <a:pt x="1" y="272"/>
                    <a:pt x="1" y="318"/>
                    <a:pt x="1" y="364"/>
                  </a:cubicBezTo>
                  <a:cubicBezTo>
                    <a:pt x="1" y="409"/>
                    <a:pt x="47" y="455"/>
                    <a:pt x="92" y="455"/>
                  </a:cubicBezTo>
                  <a:cubicBezTo>
                    <a:pt x="1381" y="281"/>
                    <a:pt x="2670" y="202"/>
                    <a:pt x="3959" y="202"/>
                  </a:cubicBezTo>
                  <a:cubicBezTo>
                    <a:pt x="5048" y="202"/>
                    <a:pt x="6137" y="259"/>
                    <a:pt x="7227" y="364"/>
                  </a:cubicBezTo>
                  <a:cubicBezTo>
                    <a:pt x="7272" y="364"/>
                    <a:pt x="7318" y="318"/>
                    <a:pt x="7364" y="272"/>
                  </a:cubicBezTo>
                  <a:cubicBezTo>
                    <a:pt x="7364" y="226"/>
                    <a:pt x="7318" y="181"/>
                    <a:pt x="7272" y="181"/>
                  </a:cubicBezTo>
                  <a:cubicBezTo>
                    <a:pt x="6200" y="59"/>
                    <a:pt x="5136" y="0"/>
                    <a:pt x="407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7" name="Google Shape;1053;p59"/>
            <p:cNvSpPr/>
            <p:nvPr/>
          </p:nvSpPr>
          <p:spPr>
            <a:xfrm>
              <a:off x="993960" y="1944000"/>
              <a:ext cx="561600" cy="257400"/>
            </a:xfrm>
            <a:custGeom>
              <a:avLst/>
              <a:gdLst>
                <a:gd name="textAreaLeft" fmla="*/ 0 w 561600"/>
                <a:gd name="textAreaRight" fmla="*/ 561960 w 561600"/>
                <a:gd name="textAreaTop" fmla="*/ 0 h 257400"/>
                <a:gd name="textAreaBottom" fmla="*/ 257760 h 257400"/>
              </a:gdLst>
              <a:ahLst/>
              <a:cxnLst/>
              <a:rect l="textAreaLeft" t="textAreaTop" r="textAreaRight" b="textAreaBottom"/>
              <a:pathLst>
                <a:path w="29407" h="15414">
                  <a:moveTo>
                    <a:pt x="14726" y="1"/>
                  </a:moveTo>
                  <a:cubicBezTo>
                    <a:pt x="0" y="138"/>
                    <a:pt x="2150" y="15413"/>
                    <a:pt x="2150" y="15413"/>
                  </a:cubicBezTo>
                  <a:cubicBezTo>
                    <a:pt x="4070" y="14727"/>
                    <a:pt x="3110" y="12349"/>
                    <a:pt x="3110" y="12349"/>
                  </a:cubicBezTo>
                  <a:cubicBezTo>
                    <a:pt x="5717" y="12349"/>
                    <a:pt x="5305" y="8873"/>
                    <a:pt x="5305" y="8873"/>
                  </a:cubicBezTo>
                  <a:lnTo>
                    <a:pt x="5305" y="8873"/>
                  </a:lnTo>
                  <a:cubicBezTo>
                    <a:pt x="6110" y="9321"/>
                    <a:pt x="6790" y="9496"/>
                    <a:pt x="7361" y="9496"/>
                  </a:cubicBezTo>
                  <a:cubicBezTo>
                    <a:pt x="9417" y="9496"/>
                    <a:pt x="10061" y="7227"/>
                    <a:pt x="10061" y="7227"/>
                  </a:cubicBezTo>
                  <a:cubicBezTo>
                    <a:pt x="10340" y="7275"/>
                    <a:pt x="10604" y="7297"/>
                    <a:pt x="10852" y="7297"/>
                  </a:cubicBezTo>
                  <a:cubicBezTo>
                    <a:pt x="13905" y="7297"/>
                    <a:pt x="14726" y="3934"/>
                    <a:pt x="14726" y="3934"/>
                  </a:cubicBezTo>
                  <a:cubicBezTo>
                    <a:pt x="14726" y="3934"/>
                    <a:pt x="15508" y="7297"/>
                    <a:pt x="18592" y="7297"/>
                  </a:cubicBezTo>
                  <a:cubicBezTo>
                    <a:pt x="18842" y="7297"/>
                    <a:pt x="19109" y="7275"/>
                    <a:pt x="19391" y="7227"/>
                  </a:cubicBezTo>
                  <a:cubicBezTo>
                    <a:pt x="19391" y="7227"/>
                    <a:pt x="20035" y="9496"/>
                    <a:pt x="22069" y="9496"/>
                  </a:cubicBezTo>
                  <a:cubicBezTo>
                    <a:pt x="22634" y="9496"/>
                    <a:pt x="23306" y="9321"/>
                    <a:pt x="24101" y="8873"/>
                  </a:cubicBezTo>
                  <a:lnTo>
                    <a:pt x="24101" y="8873"/>
                  </a:lnTo>
                  <a:cubicBezTo>
                    <a:pt x="24101" y="8873"/>
                    <a:pt x="23690" y="12349"/>
                    <a:pt x="26297" y="12349"/>
                  </a:cubicBezTo>
                  <a:cubicBezTo>
                    <a:pt x="26297" y="12349"/>
                    <a:pt x="25382" y="14727"/>
                    <a:pt x="27257" y="15413"/>
                  </a:cubicBezTo>
                  <a:cubicBezTo>
                    <a:pt x="27257" y="15413"/>
                    <a:pt x="29407" y="138"/>
                    <a:pt x="14726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8" name="Google Shape;1054;p59"/>
            <p:cNvSpPr/>
            <p:nvPr/>
          </p:nvSpPr>
          <p:spPr>
            <a:xfrm>
              <a:off x="1479240" y="2282040"/>
              <a:ext cx="76680" cy="41040"/>
            </a:xfrm>
            <a:custGeom>
              <a:avLst/>
              <a:gdLst>
                <a:gd name="textAreaLeft" fmla="*/ 0 w 76680"/>
                <a:gd name="textAreaRight" fmla="*/ 77040 w 76680"/>
                <a:gd name="textAreaTop" fmla="*/ 0 h 41040"/>
                <a:gd name="textAreaBottom" fmla="*/ 41400 h 41040"/>
              </a:gdLst>
              <a:ahLst/>
              <a:cxnLst/>
              <a:rect l="textAreaLeft" t="textAreaTop" r="textAreaRight" b="textAreaBottom"/>
              <a:pathLst>
                <a:path w="4025" h="2468">
                  <a:moveTo>
                    <a:pt x="1189" y="1"/>
                  </a:moveTo>
                  <a:cubicBezTo>
                    <a:pt x="1093" y="1"/>
                    <a:pt x="986" y="28"/>
                    <a:pt x="869" y="90"/>
                  </a:cubicBezTo>
                  <a:cubicBezTo>
                    <a:pt x="0" y="501"/>
                    <a:pt x="2012" y="2468"/>
                    <a:pt x="2012" y="2468"/>
                  </a:cubicBezTo>
                  <a:cubicBezTo>
                    <a:pt x="2012" y="2468"/>
                    <a:pt x="4025" y="501"/>
                    <a:pt x="3110" y="90"/>
                  </a:cubicBezTo>
                  <a:cubicBezTo>
                    <a:pt x="2999" y="28"/>
                    <a:pt x="2897" y="1"/>
                    <a:pt x="2806" y="1"/>
                  </a:cubicBezTo>
                  <a:cubicBezTo>
                    <a:pt x="2218" y="1"/>
                    <a:pt x="2012" y="1096"/>
                    <a:pt x="2012" y="1096"/>
                  </a:cubicBezTo>
                  <a:cubicBezTo>
                    <a:pt x="2012" y="1096"/>
                    <a:pt x="1807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19" name="Google Shape;1055;p59"/>
            <p:cNvSpPr/>
            <p:nvPr/>
          </p:nvSpPr>
          <p:spPr>
            <a:xfrm>
              <a:off x="993960" y="2282040"/>
              <a:ext cx="75600" cy="41040"/>
            </a:xfrm>
            <a:custGeom>
              <a:avLst/>
              <a:gdLst>
                <a:gd name="textAreaLeft" fmla="*/ 0 w 75600"/>
                <a:gd name="textAreaRight" fmla="*/ 75960 w 75600"/>
                <a:gd name="textAreaTop" fmla="*/ 0 h 41040"/>
                <a:gd name="textAreaBottom" fmla="*/ 41400 h 41040"/>
              </a:gdLst>
              <a:ahLst/>
              <a:cxnLst/>
              <a:rect l="textAreaLeft" t="textAreaTop" r="textAreaRight" b="textAreaBottom"/>
              <a:pathLst>
                <a:path w="3979" h="2468">
                  <a:moveTo>
                    <a:pt x="1173" y="1"/>
                  </a:moveTo>
                  <a:cubicBezTo>
                    <a:pt x="1082" y="1"/>
                    <a:pt x="980" y="28"/>
                    <a:pt x="869" y="90"/>
                  </a:cubicBezTo>
                  <a:cubicBezTo>
                    <a:pt x="0" y="501"/>
                    <a:pt x="1967" y="2468"/>
                    <a:pt x="1967" y="2468"/>
                  </a:cubicBezTo>
                  <a:cubicBezTo>
                    <a:pt x="1967" y="2468"/>
                    <a:pt x="3979" y="501"/>
                    <a:pt x="3110" y="90"/>
                  </a:cubicBezTo>
                  <a:cubicBezTo>
                    <a:pt x="2993" y="28"/>
                    <a:pt x="2886" y="1"/>
                    <a:pt x="2789" y="1"/>
                  </a:cubicBezTo>
                  <a:cubicBezTo>
                    <a:pt x="2172" y="1"/>
                    <a:pt x="1967" y="1096"/>
                    <a:pt x="1967" y="1096"/>
                  </a:cubicBezTo>
                  <a:cubicBezTo>
                    <a:pt x="1967" y="1096"/>
                    <a:pt x="1761" y="1"/>
                    <a:pt x="117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1120" name="Google Shape;1393;p72"/>
          <p:cNvGrpSpPr/>
          <p:nvPr/>
        </p:nvGrpSpPr>
        <p:grpSpPr>
          <a:xfrm>
            <a:off x="7143840" y="2117880"/>
            <a:ext cx="913680" cy="3025080"/>
            <a:chOff x="7143840" y="2117880"/>
            <a:chExt cx="913680" cy="3025080"/>
          </a:xfrm>
        </p:grpSpPr>
        <p:sp>
          <p:nvSpPr>
            <p:cNvPr id="1121" name="Google Shape;1394;p72"/>
            <p:cNvSpPr/>
            <p:nvPr/>
          </p:nvSpPr>
          <p:spPr>
            <a:xfrm>
              <a:off x="7379640" y="5003280"/>
              <a:ext cx="597600" cy="139680"/>
            </a:xfrm>
            <a:custGeom>
              <a:avLst/>
              <a:gdLst>
                <a:gd name="textAreaLeft" fmla="*/ 0 w 597600"/>
                <a:gd name="textAreaRight" fmla="*/ 597960 w 597600"/>
                <a:gd name="textAreaTop" fmla="*/ 0 h 139680"/>
                <a:gd name="textAreaBottom" fmla="*/ 140040 h 139680"/>
              </a:gdLst>
              <a:ahLst/>
              <a:cxnLst/>
              <a:rect l="textAreaLeft" t="textAreaTop" r="textAreaRight" b="textAreaBottom"/>
              <a:pathLst>
                <a:path w="41390" h="9696">
                  <a:moveTo>
                    <a:pt x="20672" y="0"/>
                  </a:moveTo>
                  <a:cubicBezTo>
                    <a:pt x="9239" y="0"/>
                    <a:pt x="1" y="2150"/>
                    <a:pt x="1" y="4848"/>
                  </a:cubicBezTo>
                  <a:cubicBezTo>
                    <a:pt x="1" y="7546"/>
                    <a:pt x="9239" y="9696"/>
                    <a:pt x="20672" y="9696"/>
                  </a:cubicBezTo>
                  <a:cubicBezTo>
                    <a:pt x="32151" y="9696"/>
                    <a:pt x="41389" y="7546"/>
                    <a:pt x="41389" y="4848"/>
                  </a:cubicBezTo>
                  <a:cubicBezTo>
                    <a:pt x="41389" y="2150"/>
                    <a:pt x="32151" y="0"/>
                    <a:pt x="2067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grpSp>
          <p:nvGrpSpPr>
            <p:cNvPr id="1122" name="Google Shape;1395;p72"/>
            <p:cNvGrpSpPr/>
            <p:nvPr/>
          </p:nvGrpSpPr>
          <p:grpSpPr>
            <a:xfrm>
              <a:off x="7143840" y="2117880"/>
              <a:ext cx="913680" cy="2968560"/>
              <a:chOff x="7143840" y="2117880"/>
              <a:chExt cx="913680" cy="2968560"/>
            </a:xfrm>
          </p:grpSpPr>
          <p:sp>
            <p:nvSpPr>
              <p:cNvPr id="1123" name="Google Shape;1396;p72"/>
              <p:cNvSpPr/>
              <p:nvPr/>
            </p:nvSpPr>
            <p:spPr>
              <a:xfrm>
                <a:off x="7723440" y="4796640"/>
                <a:ext cx="203040" cy="287280"/>
              </a:xfrm>
              <a:custGeom>
                <a:avLst/>
                <a:gdLst>
                  <a:gd name="textAreaLeft" fmla="*/ 0 w 203040"/>
                  <a:gd name="textAreaRight" fmla="*/ 203400 w 203040"/>
                  <a:gd name="textAreaTop" fmla="*/ 0 h 287280"/>
                  <a:gd name="textAreaBottom" fmla="*/ 287640 h 287280"/>
                </a:gdLst>
                <a:ahLst/>
                <a:cxnLst/>
                <a:rect l="textAreaLeft" t="textAreaTop" r="textAreaRight" b="textAreaBottom"/>
                <a:pathLst>
                  <a:path w="14255" h="20154">
                    <a:moveTo>
                      <a:pt x="5522" y="1"/>
                    </a:moveTo>
                    <a:lnTo>
                      <a:pt x="1" y="494"/>
                    </a:lnTo>
                    <a:lnTo>
                      <a:pt x="691" y="12768"/>
                    </a:lnTo>
                    <a:cubicBezTo>
                      <a:pt x="691" y="12768"/>
                      <a:pt x="296" y="19029"/>
                      <a:pt x="7937" y="20064"/>
                    </a:cubicBezTo>
                    <a:cubicBezTo>
                      <a:pt x="8406" y="20125"/>
                      <a:pt x="8805" y="20153"/>
                      <a:pt x="9141" y="20153"/>
                    </a:cubicBezTo>
                    <a:cubicBezTo>
                      <a:pt x="14254" y="20153"/>
                      <a:pt x="4881" y="13557"/>
                      <a:pt x="4881" y="13557"/>
                    </a:cubicBezTo>
                    <a:lnTo>
                      <a:pt x="552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24" name="Google Shape;1397;p72"/>
              <p:cNvSpPr/>
              <p:nvPr/>
            </p:nvSpPr>
            <p:spPr>
              <a:xfrm>
                <a:off x="7725240" y="4978800"/>
                <a:ext cx="155880" cy="10692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106920"/>
                  <a:gd name="textAreaBottom" fmla="*/ 107280 h 106920"/>
                </a:gdLst>
                <a:ahLst/>
                <a:cxnLst/>
                <a:rect l="textAreaLeft" t="textAreaTop" r="textAreaRight" b="textAreaBottom"/>
                <a:pathLst>
                  <a:path w="10944" h="7508">
                    <a:moveTo>
                      <a:pt x="543" y="0"/>
                    </a:moveTo>
                    <a:lnTo>
                      <a:pt x="543" y="0"/>
                    </a:lnTo>
                    <a:cubicBezTo>
                      <a:pt x="543" y="1"/>
                      <a:pt x="1" y="2958"/>
                      <a:pt x="2958" y="5373"/>
                    </a:cubicBezTo>
                    <a:cubicBezTo>
                      <a:pt x="4750" y="6862"/>
                      <a:pt x="7029" y="7508"/>
                      <a:pt x="8618" y="7508"/>
                    </a:cubicBezTo>
                    <a:cubicBezTo>
                      <a:pt x="9608" y="7508"/>
                      <a:pt x="10330" y="7257"/>
                      <a:pt x="10500" y="6803"/>
                    </a:cubicBezTo>
                    <a:cubicBezTo>
                      <a:pt x="10944" y="5620"/>
                      <a:pt x="6607" y="2219"/>
                      <a:pt x="6606" y="2218"/>
                    </a:cubicBezTo>
                    <a:lnTo>
                      <a:pt x="6606" y="2218"/>
                    </a:lnTo>
                    <a:cubicBezTo>
                      <a:pt x="6606" y="2219"/>
                      <a:pt x="8725" y="4437"/>
                      <a:pt x="8233" y="5866"/>
                    </a:cubicBezTo>
                    <a:cubicBezTo>
                      <a:pt x="8155" y="6084"/>
                      <a:pt x="7919" y="6186"/>
                      <a:pt x="7575" y="6186"/>
                    </a:cubicBezTo>
                    <a:cubicBezTo>
                      <a:pt x="5748" y="6186"/>
                      <a:pt x="875" y="3320"/>
                      <a:pt x="5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640" bIns="53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25" name="Google Shape;1398;p72"/>
              <p:cNvSpPr/>
              <p:nvPr/>
            </p:nvSpPr>
            <p:spPr>
              <a:xfrm>
                <a:off x="7733160" y="4978800"/>
                <a:ext cx="12240" cy="71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71280"/>
                  <a:gd name="textAreaBottom" fmla="*/ 71640 h 71280"/>
                </a:gdLst>
                <a:ahLst/>
                <a:cxnLst/>
                <a:rect l="textAreaLeft" t="textAreaTop" r="textAreaRight" b="textAreaBottom"/>
                <a:pathLst>
                  <a:path w="888" h="5029">
                    <a:moveTo>
                      <a:pt x="1" y="0"/>
                    </a:moveTo>
                    <a:lnTo>
                      <a:pt x="1" y="5028"/>
                    </a:lnTo>
                    <a:lnTo>
                      <a:pt x="888" y="5028"/>
                    </a:lnTo>
                    <a:lnTo>
                      <a:pt x="888" y="3106"/>
                    </a:lnTo>
                    <a:lnTo>
                      <a:pt x="198" y="21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26" name="Google Shape;1399;p72"/>
              <p:cNvSpPr/>
              <p:nvPr/>
            </p:nvSpPr>
            <p:spPr>
              <a:xfrm>
                <a:off x="7432560" y="4797360"/>
                <a:ext cx="201600" cy="287280"/>
              </a:xfrm>
              <a:custGeom>
                <a:avLst/>
                <a:gdLst>
                  <a:gd name="textAreaLeft" fmla="*/ 0 w 201600"/>
                  <a:gd name="textAreaRight" fmla="*/ 201960 w 201600"/>
                  <a:gd name="textAreaTop" fmla="*/ 0 h 287280"/>
                  <a:gd name="textAreaBottom" fmla="*/ 287640 h 287280"/>
                </a:gdLst>
                <a:ahLst/>
                <a:cxnLst/>
                <a:rect l="textAreaLeft" t="textAreaTop" r="textAreaRight" b="textAreaBottom"/>
                <a:pathLst>
                  <a:path w="14156" h="20153">
                    <a:moveTo>
                      <a:pt x="8733" y="0"/>
                    </a:moveTo>
                    <a:lnTo>
                      <a:pt x="9374" y="13556"/>
                    </a:lnTo>
                    <a:cubicBezTo>
                      <a:pt x="9374" y="13556"/>
                      <a:pt x="0" y="20152"/>
                      <a:pt x="5114" y="20152"/>
                    </a:cubicBezTo>
                    <a:cubicBezTo>
                      <a:pt x="5450" y="20152"/>
                      <a:pt x="5849" y="20124"/>
                      <a:pt x="6318" y="20063"/>
                    </a:cubicBezTo>
                    <a:cubicBezTo>
                      <a:pt x="13909" y="19028"/>
                      <a:pt x="13564" y="12767"/>
                      <a:pt x="13564" y="12767"/>
                    </a:cubicBezTo>
                    <a:lnTo>
                      <a:pt x="14156" y="4141"/>
                    </a:lnTo>
                    <a:lnTo>
                      <a:pt x="87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27" name="Google Shape;1400;p72"/>
              <p:cNvSpPr/>
              <p:nvPr/>
            </p:nvSpPr>
            <p:spPr>
              <a:xfrm>
                <a:off x="7477920" y="4980240"/>
                <a:ext cx="155880" cy="10620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106200"/>
                  <a:gd name="textAreaBottom" fmla="*/ 106560 h 106200"/>
                </a:gdLst>
                <a:ahLst/>
                <a:cxnLst/>
                <a:rect l="textAreaLeft" t="textAreaTop" r="textAreaRight" b="textAreaBottom"/>
                <a:pathLst>
                  <a:path w="10944" h="7476">
                    <a:moveTo>
                      <a:pt x="10402" y="1"/>
                    </a:moveTo>
                    <a:cubicBezTo>
                      <a:pt x="10030" y="3304"/>
                      <a:pt x="5233" y="6157"/>
                      <a:pt x="3394" y="6157"/>
                    </a:cubicBezTo>
                    <a:cubicBezTo>
                      <a:pt x="3037" y="6157"/>
                      <a:pt x="2792" y="6050"/>
                      <a:pt x="2712" y="5817"/>
                    </a:cubicBezTo>
                    <a:cubicBezTo>
                      <a:pt x="2219" y="4437"/>
                      <a:pt x="4338" y="2170"/>
                      <a:pt x="4339" y="2170"/>
                    </a:cubicBezTo>
                    <a:lnTo>
                      <a:pt x="4339" y="2170"/>
                    </a:lnTo>
                    <a:cubicBezTo>
                      <a:pt x="4338" y="2170"/>
                      <a:pt x="1" y="5571"/>
                      <a:pt x="445" y="6754"/>
                    </a:cubicBezTo>
                    <a:cubicBezTo>
                      <a:pt x="618" y="7216"/>
                      <a:pt x="1363" y="7475"/>
                      <a:pt x="2381" y="7475"/>
                    </a:cubicBezTo>
                    <a:cubicBezTo>
                      <a:pt x="3967" y="7475"/>
                      <a:pt x="6215" y="6845"/>
                      <a:pt x="7987" y="5374"/>
                    </a:cubicBezTo>
                    <a:cubicBezTo>
                      <a:pt x="10944" y="2959"/>
                      <a:pt x="10402" y="1"/>
                      <a:pt x="104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280" bIns="53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28" name="Google Shape;1401;p72"/>
              <p:cNvSpPr/>
              <p:nvPr/>
            </p:nvSpPr>
            <p:spPr>
              <a:xfrm>
                <a:off x="7613640" y="4980240"/>
                <a:ext cx="12240" cy="705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70560"/>
                  <a:gd name="textAreaBottom" fmla="*/ 70920 h 70560"/>
                </a:gdLst>
                <a:ahLst/>
                <a:cxnLst/>
                <a:rect l="textAreaLeft" t="textAreaTop" r="textAreaRight" b="textAreaBottom"/>
                <a:pathLst>
                  <a:path w="888" h="4980">
                    <a:moveTo>
                      <a:pt x="888" y="1"/>
                    </a:moveTo>
                    <a:lnTo>
                      <a:pt x="642" y="2120"/>
                    </a:lnTo>
                    <a:lnTo>
                      <a:pt x="1" y="3057"/>
                    </a:lnTo>
                    <a:lnTo>
                      <a:pt x="1" y="4979"/>
                    </a:lnTo>
                    <a:lnTo>
                      <a:pt x="888" y="4979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29" name="Google Shape;1402;p72"/>
              <p:cNvSpPr/>
              <p:nvPr/>
            </p:nvSpPr>
            <p:spPr>
              <a:xfrm>
                <a:off x="7677720" y="3772080"/>
                <a:ext cx="240120" cy="1084320"/>
              </a:xfrm>
              <a:custGeom>
                <a:avLst/>
                <a:gdLst>
                  <a:gd name="textAreaLeft" fmla="*/ 0 w 240120"/>
                  <a:gd name="textAreaRight" fmla="*/ 240480 w 240120"/>
                  <a:gd name="textAreaTop" fmla="*/ 0 h 1084320"/>
                  <a:gd name="textAreaBottom" fmla="*/ 1084680 h 1084320"/>
                </a:gdLst>
                <a:ahLst/>
                <a:cxnLst/>
                <a:rect l="textAreaLeft" t="textAreaTop" r="textAreaRight" b="textAreaBottom"/>
                <a:pathLst>
                  <a:path w="16860" h="76012">
                    <a:moveTo>
                      <a:pt x="641" y="0"/>
                    </a:moveTo>
                    <a:lnTo>
                      <a:pt x="0" y="22478"/>
                    </a:lnTo>
                    <a:lnTo>
                      <a:pt x="3402" y="76012"/>
                    </a:lnTo>
                    <a:lnTo>
                      <a:pt x="8430" y="76012"/>
                    </a:lnTo>
                    <a:cubicBezTo>
                      <a:pt x="10697" y="57182"/>
                      <a:pt x="11387" y="23612"/>
                      <a:pt x="11387" y="23612"/>
                    </a:cubicBezTo>
                    <a:cubicBezTo>
                      <a:pt x="13951" y="15922"/>
                      <a:pt x="15775" y="8035"/>
                      <a:pt x="168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0" name="Google Shape;1403;p72"/>
              <p:cNvSpPr/>
              <p:nvPr/>
            </p:nvSpPr>
            <p:spPr>
              <a:xfrm>
                <a:off x="7436880" y="3772080"/>
                <a:ext cx="240120" cy="1084320"/>
              </a:xfrm>
              <a:custGeom>
                <a:avLst/>
                <a:gdLst>
                  <a:gd name="textAreaLeft" fmla="*/ 0 w 240120"/>
                  <a:gd name="textAreaRight" fmla="*/ 240480 w 240120"/>
                  <a:gd name="textAreaTop" fmla="*/ 0 h 1084320"/>
                  <a:gd name="textAreaBottom" fmla="*/ 1084680 h 1084320"/>
                </a:gdLst>
                <a:ahLst/>
                <a:cxnLst/>
                <a:rect l="textAreaLeft" t="textAreaTop" r="textAreaRight" b="textAreaBottom"/>
                <a:pathLst>
                  <a:path w="16860" h="76012">
                    <a:moveTo>
                      <a:pt x="1" y="0"/>
                    </a:moveTo>
                    <a:cubicBezTo>
                      <a:pt x="1085" y="8035"/>
                      <a:pt x="2909" y="15922"/>
                      <a:pt x="5473" y="23612"/>
                    </a:cubicBezTo>
                    <a:cubicBezTo>
                      <a:pt x="5473" y="23612"/>
                      <a:pt x="6902" y="57724"/>
                      <a:pt x="8775" y="76012"/>
                    </a:cubicBezTo>
                    <a:lnTo>
                      <a:pt x="13803" y="76012"/>
                    </a:lnTo>
                    <a:lnTo>
                      <a:pt x="16859" y="22478"/>
                    </a:lnTo>
                    <a:lnTo>
                      <a:pt x="1616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1" name="Google Shape;1404;p72"/>
              <p:cNvSpPr/>
              <p:nvPr/>
            </p:nvSpPr>
            <p:spPr>
              <a:xfrm>
                <a:off x="7676280" y="3686040"/>
                <a:ext cx="38520" cy="8787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878760"/>
                  <a:gd name="textAreaBottom" fmla="*/ 879120 h 878760"/>
                </a:gdLst>
                <a:ahLst/>
                <a:cxnLst/>
                <a:rect l="textAreaLeft" t="textAreaTop" r="textAreaRight" b="textAreaBottom"/>
                <a:pathLst>
                  <a:path w="2713" h="61619">
                    <a:moveTo>
                      <a:pt x="1135" y="0"/>
                    </a:moveTo>
                    <a:cubicBezTo>
                      <a:pt x="1036" y="0"/>
                      <a:pt x="937" y="50"/>
                      <a:pt x="937" y="148"/>
                    </a:cubicBezTo>
                    <a:lnTo>
                      <a:pt x="1" y="28739"/>
                    </a:lnTo>
                    <a:lnTo>
                      <a:pt x="2367" y="61421"/>
                    </a:lnTo>
                    <a:cubicBezTo>
                      <a:pt x="2367" y="61520"/>
                      <a:pt x="2416" y="61618"/>
                      <a:pt x="2515" y="61618"/>
                    </a:cubicBezTo>
                    <a:lnTo>
                      <a:pt x="2564" y="61569"/>
                    </a:lnTo>
                    <a:cubicBezTo>
                      <a:pt x="2663" y="61569"/>
                      <a:pt x="2712" y="61470"/>
                      <a:pt x="2712" y="61372"/>
                    </a:cubicBezTo>
                    <a:lnTo>
                      <a:pt x="395" y="28739"/>
                    </a:lnTo>
                    <a:lnTo>
                      <a:pt x="1283" y="197"/>
                    </a:lnTo>
                    <a:cubicBezTo>
                      <a:pt x="1283" y="99"/>
                      <a:pt x="123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2" name="Google Shape;1405;p72"/>
              <p:cNvSpPr/>
              <p:nvPr/>
            </p:nvSpPr>
            <p:spPr>
              <a:xfrm>
                <a:off x="7434360" y="2297880"/>
                <a:ext cx="232560" cy="571320"/>
              </a:xfrm>
              <a:custGeom>
                <a:avLst/>
                <a:gdLst>
                  <a:gd name="textAreaLeft" fmla="*/ 0 w 232560"/>
                  <a:gd name="textAreaRight" fmla="*/ 232920 w 232560"/>
                  <a:gd name="textAreaTop" fmla="*/ 0 h 571320"/>
                  <a:gd name="textAreaBottom" fmla="*/ 571680 h 571320"/>
                </a:gdLst>
                <a:ahLst/>
                <a:cxnLst/>
                <a:rect l="textAreaLeft" t="textAreaTop" r="textAreaRight" b="textAreaBottom"/>
                <a:pathLst>
                  <a:path w="16318" h="40077">
                    <a:moveTo>
                      <a:pt x="4339" y="0"/>
                    </a:moveTo>
                    <a:cubicBezTo>
                      <a:pt x="4339" y="0"/>
                      <a:pt x="4141" y="32288"/>
                      <a:pt x="1" y="40077"/>
                    </a:cubicBezTo>
                    <a:lnTo>
                      <a:pt x="16317" y="40077"/>
                    </a:lnTo>
                    <a:lnTo>
                      <a:pt x="16317" y="17352"/>
                    </a:lnTo>
                    <a:lnTo>
                      <a:pt x="433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3" name="Google Shape;1406;p72"/>
              <p:cNvSpPr/>
              <p:nvPr/>
            </p:nvSpPr>
            <p:spPr>
              <a:xfrm>
                <a:off x="7687440" y="2297880"/>
                <a:ext cx="231840" cy="571320"/>
              </a:xfrm>
              <a:custGeom>
                <a:avLst/>
                <a:gdLst>
                  <a:gd name="textAreaLeft" fmla="*/ 0 w 231840"/>
                  <a:gd name="textAreaRight" fmla="*/ 232200 w 231840"/>
                  <a:gd name="textAreaTop" fmla="*/ 0 h 571320"/>
                  <a:gd name="textAreaBottom" fmla="*/ 571680 h 571320"/>
                </a:gdLst>
                <a:ahLst/>
                <a:cxnLst/>
                <a:rect l="textAreaLeft" t="textAreaTop" r="textAreaRight" b="textAreaBottom"/>
                <a:pathLst>
                  <a:path w="16268" h="40077">
                    <a:moveTo>
                      <a:pt x="11930" y="0"/>
                    </a:moveTo>
                    <a:lnTo>
                      <a:pt x="1" y="17352"/>
                    </a:lnTo>
                    <a:lnTo>
                      <a:pt x="1" y="40077"/>
                    </a:lnTo>
                    <a:lnTo>
                      <a:pt x="16268" y="40077"/>
                    </a:lnTo>
                    <a:cubicBezTo>
                      <a:pt x="12176" y="32288"/>
                      <a:pt x="11930" y="0"/>
                      <a:pt x="11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4" name="Google Shape;1407;p72"/>
              <p:cNvSpPr/>
              <p:nvPr/>
            </p:nvSpPr>
            <p:spPr>
              <a:xfrm>
                <a:off x="7410240" y="2745720"/>
                <a:ext cx="647280" cy="1299960"/>
              </a:xfrm>
              <a:custGeom>
                <a:avLst/>
                <a:gdLst>
                  <a:gd name="textAreaLeft" fmla="*/ 0 w 647280"/>
                  <a:gd name="textAreaRight" fmla="*/ 647640 w 647280"/>
                  <a:gd name="textAreaTop" fmla="*/ 0 h 1299960"/>
                  <a:gd name="textAreaBottom" fmla="*/ 1300320 h 1299960"/>
                </a:gdLst>
                <a:ahLst/>
                <a:cxnLst/>
                <a:rect l="textAreaLeft" t="textAreaTop" r="textAreaRight" b="textAreaBottom"/>
                <a:pathLst>
                  <a:path w="45401" h="91146">
                    <a:moveTo>
                      <a:pt x="26274" y="1"/>
                    </a:moveTo>
                    <a:cubicBezTo>
                      <a:pt x="25436" y="2564"/>
                      <a:pt x="24796" y="5177"/>
                      <a:pt x="23859" y="7641"/>
                    </a:cubicBezTo>
                    <a:cubicBezTo>
                      <a:pt x="23218" y="9170"/>
                      <a:pt x="22479" y="10599"/>
                      <a:pt x="21739" y="12078"/>
                    </a:cubicBezTo>
                    <a:cubicBezTo>
                      <a:pt x="21197" y="13113"/>
                      <a:pt x="20606" y="14493"/>
                      <a:pt x="19570" y="15233"/>
                    </a:cubicBezTo>
                    <a:cubicBezTo>
                      <a:pt x="19296" y="15462"/>
                      <a:pt x="18957" y="15574"/>
                      <a:pt x="18619" y="15574"/>
                    </a:cubicBezTo>
                    <a:cubicBezTo>
                      <a:pt x="18229" y="15574"/>
                      <a:pt x="17840" y="15425"/>
                      <a:pt x="17549" y="15134"/>
                    </a:cubicBezTo>
                    <a:cubicBezTo>
                      <a:pt x="17056" y="14592"/>
                      <a:pt x="16662" y="14000"/>
                      <a:pt x="16416" y="13360"/>
                    </a:cubicBezTo>
                    <a:cubicBezTo>
                      <a:pt x="15923" y="12472"/>
                      <a:pt x="15282" y="11634"/>
                      <a:pt x="14740" y="10747"/>
                    </a:cubicBezTo>
                    <a:cubicBezTo>
                      <a:pt x="12768" y="7592"/>
                      <a:pt x="10944" y="4191"/>
                      <a:pt x="10254" y="494"/>
                    </a:cubicBezTo>
                    <a:lnTo>
                      <a:pt x="4437" y="3747"/>
                    </a:lnTo>
                    <a:lnTo>
                      <a:pt x="10303" y="32880"/>
                    </a:lnTo>
                    <a:cubicBezTo>
                      <a:pt x="10303" y="32880"/>
                      <a:pt x="1" y="41654"/>
                      <a:pt x="149" y="59844"/>
                    </a:cubicBezTo>
                    <a:cubicBezTo>
                      <a:pt x="296" y="70442"/>
                      <a:pt x="2022" y="80991"/>
                      <a:pt x="5226" y="91146"/>
                    </a:cubicBezTo>
                    <a:lnTo>
                      <a:pt x="24993" y="91146"/>
                    </a:lnTo>
                    <a:lnTo>
                      <a:pt x="29380" y="73055"/>
                    </a:lnTo>
                    <a:lnTo>
                      <a:pt x="29380" y="91146"/>
                    </a:lnTo>
                    <a:lnTo>
                      <a:pt x="32288" y="91146"/>
                    </a:lnTo>
                    <a:cubicBezTo>
                      <a:pt x="32288" y="91146"/>
                      <a:pt x="45401" y="52351"/>
                      <a:pt x="28443" y="32831"/>
                    </a:cubicBezTo>
                    <a:lnTo>
                      <a:pt x="32929" y="3698"/>
                    </a:lnTo>
                    <a:lnTo>
                      <a:pt x="2627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5" name="Google Shape;1408;p72"/>
              <p:cNvSpPr/>
              <p:nvPr/>
            </p:nvSpPr>
            <p:spPr>
              <a:xfrm>
                <a:off x="7143840" y="2798640"/>
                <a:ext cx="488520" cy="605880"/>
              </a:xfrm>
              <a:custGeom>
                <a:avLst/>
                <a:gdLst>
                  <a:gd name="textAreaLeft" fmla="*/ 0 w 488520"/>
                  <a:gd name="textAreaRight" fmla="*/ 488880 w 488520"/>
                  <a:gd name="textAreaTop" fmla="*/ 0 h 605880"/>
                  <a:gd name="textAreaBottom" fmla="*/ 606240 h 605880"/>
                </a:gdLst>
                <a:ahLst/>
                <a:cxnLst/>
                <a:rect l="textAreaLeft" t="textAreaTop" r="textAreaRight" b="textAreaBottom"/>
                <a:pathLst>
                  <a:path w="34260" h="42486">
                    <a:moveTo>
                      <a:pt x="23119" y="1"/>
                    </a:moveTo>
                    <a:lnTo>
                      <a:pt x="6606" y="15381"/>
                    </a:lnTo>
                    <a:cubicBezTo>
                      <a:pt x="6606" y="15381"/>
                      <a:pt x="0" y="20852"/>
                      <a:pt x="2514" y="23909"/>
                    </a:cubicBezTo>
                    <a:cubicBezTo>
                      <a:pt x="5176" y="27162"/>
                      <a:pt x="19718" y="39486"/>
                      <a:pt x="19718" y="39486"/>
                    </a:cubicBezTo>
                    <a:cubicBezTo>
                      <a:pt x="19718" y="39486"/>
                      <a:pt x="22077" y="42485"/>
                      <a:pt x="24445" y="42485"/>
                    </a:cubicBezTo>
                    <a:cubicBezTo>
                      <a:pt x="25157" y="42485"/>
                      <a:pt x="25870" y="42214"/>
                      <a:pt x="26520" y="41507"/>
                    </a:cubicBezTo>
                    <a:cubicBezTo>
                      <a:pt x="27950" y="39929"/>
                      <a:pt x="30661" y="39288"/>
                      <a:pt x="30661" y="39288"/>
                    </a:cubicBezTo>
                    <a:cubicBezTo>
                      <a:pt x="31800" y="39751"/>
                      <a:pt x="32560" y="39899"/>
                      <a:pt x="33066" y="39899"/>
                    </a:cubicBezTo>
                    <a:cubicBezTo>
                      <a:pt x="33962" y="39899"/>
                      <a:pt x="34062" y="39436"/>
                      <a:pt x="34062" y="39436"/>
                    </a:cubicBezTo>
                    <a:cubicBezTo>
                      <a:pt x="34062" y="39436"/>
                      <a:pt x="32337" y="38105"/>
                      <a:pt x="31006" y="37908"/>
                    </a:cubicBezTo>
                    <a:cubicBezTo>
                      <a:pt x="30934" y="37900"/>
                      <a:pt x="30857" y="37896"/>
                      <a:pt x="30776" y="37896"/>
                    </a:cubicBezTo>
                    <a:cubicBezTo>
                      <a:pt x="29377" y="37896"/>
                      <a:pt x="26866" y="39042"/>
                      <a:pt x="26866" y="39042"/>
                    </a:cubicBezTo>
                    <a:cubicBezTo>
                      <a:pt x="27654" y="37957"/>
                      <a:pt x="31105" y="36429"/>
                      <a:pt x="31105" y="36429"/>
                    </a:cubicBezTo>
                    <a:lnTo>
                      <a:pt x="31943" y="36873"/>
                    </a:lnTo>
                    <a:cubicBezTo>
                      <a:pt x="32538" y="37284"/>
                      <a:pt x="33040" y="37404"/>
                      <a:pt x="33422" y="37404"/>
                    </a:cubicBezTo>
                    <a:cubicBezTo>
                      <a:pt x="33958" y="37404"/>
                      <a:pt x="34260" y="37169"/>
                      <a:pt x="34260" y="37169"/>
                    </a:cubicBezTo>
                    <a:cubicBezTo>
                      <a:pt x="34260" y="37169"/>
                      <a:pt x="32088" y="34997"/>
                      <a:pt x="30886" y="34997"/>
                    </a:cubicBezTo>
                    <a:cubicBezTo>
                      <a:pt x="30860" y="34997"/>
                      <a:pt x="30834" y="34998"/>
                      <a:pt x="30809" y="35000"/>
                    </a:cubicBezTo>
                    <a:cubicBezTo>
                      <a:pt x="29626" y="35148"/>
                      <a:pt x="26126" y="37169"/>
                      <a:pt x="26126" y="37169"/>
                    </a:cubicBezTo>
                    <a:cubicBezTo>
                      <a:pt x="26520" y="36134"/>
                      <a:pt x="29626" y="33767"/>
                      <a:pt x="29626" y="33767"/>
                    </a:cubicBezTo>
                    <a:cubicBezTo>
                      <a:pt x="29626" y="33767"/>
                      <a:pt x="34013" y="33620"/>
                      <a:pt x="33915" y="33324"/>
                    </a:cubicBezTo>
                    <a:cubicBezTo>
                      <a:pt x="33767" y="33028"/>
                      <a:pt x="30760" y="32289"/>
                      <a:pt x="29626" y="32289"/>
                    </a:cubicBezTo>
                    <a:cubicBezTo>
                      <a:pt x="28542" y="32289"/>
                      <a:pt x="25978" y="34507"/>
                      <a:pt x="24844" y="35493"/>
                    </a:cubicBezTo>
                    <a:cubicBezTo>
                      <a:pt x="24609" y="35707"/>
                      <a:pt x="24338" y="35791"/>
                      <a:pt x="24059" y="35791"/>
                    </a:cubicBezTo>
                    <a:cubicBezTo>
                      <a:pt x="23053" y="35791"/>
                      <a:pt x="21936" y="34704"/>
                      <a:pt x="21936" y="34704"/>
                    </a:cubicBezTo>
                    <a:lnTo>
                      <a:pt x="9711" y="21838"/>
                    </a:lnTo>
                    <a:lnTo>
                      <a:pt x="25190" y="10303"/>
                    </a:lnTo>
                    <a:lnTo>
                      <a:pt x="23119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6" name="Google Shape;1409;p72"/>
              <p:cNvSpPr/>
              <p:nvPr/>
            </p:nvSpPr>
            <p:spPr>
              <a:xfrm>
                <a:off x="7155720" y="3041280"/>
                <a:ext cx="82080" cy="126360"/>
              </a:xfrm>
              <a:custGeom>
                <a:avLst/>
                <a:gdLst>
                  <a:gd name="textAreaLeft" fmla="*/ 0 w 82080"/>
                  <a:gd name="textAreaRight" fmla="*/ 82440 w 82080"/>
                  <a:gd name="textAreaTop" fmla="*/ 0 h 126360"/>
                  <a:gd name="textAreaBottom" fmla="*/ 126720 h 126360"/>
                </a:gdLst>
                <a:ahLst/>
                <a:cxnLst/>
                <a:rect l="textAreaLeft" t="textAreaTop" r="textAreaRight" b="textAreaBottom"/>
                <a:pathLst>
                  <a:path w="5768" h="8874">
                    <a:moveTo>
                      <a:pt x="4042" y="0"/>
                    </a:moveTo>
                    <a:cubicBezTo>
                      <a:pt x="2268" y="1874"/>
                      <a:pt x="0" y="4881"/>
                      <a:pt x="1676" y="6902"/>
                    </a:cubicBezTo>
                    <a:cubicBezTo>
                      <a:pt x="2071" y="7395"/>
                      <a:pt x="2761" y="8085"/>
                      <a:pt x="3599" y="8873"/>
                    </a:cubicBezTo>
                    <a:cubicBezTo>
                      <a:pt x="4979" y="7740"/>
                      <a:pt x="5768" y="6014"/>
                      <a:pt x="5768" y="4240"/>
                    </a:cubicBezTo>
                    <a:cubicBezTo>
                      <a:pt x="5768" y="2662"/>
                      <a:pt x="5127" y="1134"/>
                      <a:pt x="4042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3360" bIns="63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7" name="Google Shape;1410;p72"/>
              <p:cNvSpPr/>
              <p:nvPr/>
            </p:nvSpPr>
            <p:spPr>
              <a:xfrm>
                <a:off x="7417440" y="2798640"/>
                <a:ext cx="85320" cy="148680"/>
              </a:xfrm>
              <a:custGeom>
                <a:avLst/>
                <a:gdLst>
                  <a:gd name="textAreaLeft" fmla="*/ 0 w 85320"/>
                  <a:gd name="textAreaRight" fmla="*/ 85680 w 8532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6015" h="10452">
                    <a:moveTo>
                      <a:pt x="3944" y="1"/>
                    </a:moveTo>
                    <a:lnTo>
                      <a:pt x="1" y="3698"/>
                    </a:lnTo>
                    <a:cubicBezTo>
                      <a:pt x="1775" y="6113"/>
                      <a:pt x="3698" y="8332"/>
                      <a:pt x="5768" y="10451"/>
                    </a:cubicBezTo>
                    <a:lnTo>
                      <a:pt x="6015" y="10303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8" name="Google Shape;1411;p72"/>
              <p:cNvSpPr/>
              <p:nvPr/>
            </p:nvSpPr>
            <p:spPr>
              <a:xfrm>
                <a:off x="7476840" y="3258000"/>
                <a:ext cx="152640" cy="57960"/>
              </a:xfrm>
              <a:custGeom>
                <a:avLst/>
                <a:gdLst>
                  <a:gd name="textAreaLeft" fmla="*/ 0 w 152640"/>
                  <a:gd name="textAreaRight" fmla="*/ 153000 w 152640"/>
                  <a:gd name="textAreaTop" fmla="*/ 0 h 57960"/>
                  <a:gd name="textAreaBottom" fmla="*/ 58320 h 57960"/>
                </a:gdLst>
                <a:ahLst/>
                <a:cxnLst/>
                <a:rect l="textAreaLeft" t="textAreaTop" r="textAreaRight" b="textAreaBottom"/>
                <a:pathLst>
                  <a:path w="10723" h="4092">
                    <a:moveTo>
                      <a:pt x="6040" y="0"/>
                    </a:moveTo>
                    <a:cubicBezTo>
                      <a:pt x="5103" y="0"/>
                      <a:pt x="2934" y="1923"/>
                      <a:pt x="1751" y="2958"/>
                    </a:cubicBezTo>
                    <a:lnTo>
                      <a:pt x="1455" y="3204"/>
                    </a:lnTo>
                    <a:cubicBezTo>
                      <a:pt x="794" y="3788"/>
                      <a:pt x="409" y="3849"/>
                      <a:pt x="276" y="3849"/>
                    </a:cubicBezTo>
                    <a:cubicBezTo>
                      <a:pt x="240" y="3849"/>
                      <a:pt x="223" y="3845"/>
                      <a:pt x="223" y="3845"/>
                    </a:cubicBezTo>
                    <a:cubicBezTo>
                      <a:pt x="199" y="3829"/>
                      <a:pt x="176" y="3822"/>
                      <a:pt x="155" y="3822"/>
                    </a:cubicBezTo>
                    <a:cubicBezTo>
                      <a:pt x="49" y="3822"/>
                      <a:pt x="1" y="4001"/>
                      <a:pt x="124" y="4042"/>
                    </a:cubicBezTo>
                    <a:cubicBezTo>
                      <a:pt x="174" y="4091"/>
                      <a:pt x="223" y="4091"/>
                      <a:pt x="272" y="4091"/>
                    </a:cubicBezTo>
                    <a:cubicBezTo>
                      <a:pt x="765" y="4042"/>
                      <a:pt x="1258" y="3796"/>
                      <a:pt x="1603" y="3401"/>
                    </a:cubicBezTo>
                    <a:lnTo>
                      <a:pt x="1850" y="3155"/>
                    </a:lnTo>
                    <a:cubicBezTo>
                      <a:pt x="2835" y="2268"/>
                      <a:pt x="5152" y="247"/>
                      <a:pt x="5990" y="247"/>
                    </a:cubicBezTo>
                    <a:cubicBezTo>
                      <a:pt x="6927" y="247"/>
                      <a:pt x="9539" y="641"/>
                      <a:pt x="10279" y="1035"/>
                    </a:cubicBezTo>
                    <a:cubicBezTo>
                      <a:pt x="8751" y="1331"/>
                      <a:pt x="7223" y="1430"/>
                      <a:pt x="5645" y="1430"/>
                    </a:cubicBezTo>
                    <a:cubicBezTo>
                      <a:pt x="5547" y="1430"/>
                      <a:pt x="5497" y="1479"/>
                      <a:pt x="5497" y="1577"/>
                    </a:cubicBezTo>
                    <a:cubicBezTo>
                      <a:pt x="5497" y="1627"/>
                      <a:pt x="5547" y="1676"/>
                      <a:pt x="5596" y="1676"/>
                    </a:cubicBezTo>
                    <a:cubicBezTo>
                      <a:pt x="5744" y="1694"/>
                      <a:pt x="5926" y="1702"/>
                      <a:pt x="6132" y="1702"/>
                    </a:cubicBezTo>
                    <a:cubicBezTo>
                      <a:pt x="7642" y="1702"/>
                      <a:pt x="10444" y="1282"/>
                      <a:pt x="10575" y="1282"/>
                    </a:cubicBezTo>
                    <a:cubicBezTo>
                      <a:pt x="10624" y="1232"/>
                      <a:pt x="10673" y="1232"/>
                      <a:pt x="10673" y="1183"/>
                    </a:cubicBezTo>
                    <a:cubicBezTo>
                      <a:pt x="10722" y="1134"/>
                      <a:pt x="10722" y="1134"/>
                      <a:pt x="10673" y="1085"/>
                    </a:cubicBezTo>
                    <a:cubicBezTo>
                      <a:pt x="10279" y="394"/>
                      <a:pt x="6779" y="0"/>
                      <a:pt x="6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160" bIns="29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39" name="Google Shape;1412;p72"/>
              <p:cNvSpPr/>
              <p:nvPr/>
            </p:nvSpPr>
            <p:spPr>
              <a:xfrm>
                <a:off x="7513560" y="3296520"/>
                <a:ext cx="120600" cy="37080"/>
              </a:xfrm>
              <a:custGeom>
                <a:avLst/>
                <a:gdLst>
                  <a:gd name="textAreaLeft" fmla="*/ 0 w 120600"/>
                  <a:gd name="textAreaRight" fmla="*/ 120960 w 120600"/>
                  <a:gd name="textAreaTop" fmla="*/ 0 h 37080"/>
                  <a:gd name="textAreaBottom" fmla="*/ 37440 h 37080"/>
                </a:gdLst>
                <a:ahLst/>
                <a:cxnLst/>
                <a:rect l="textAreaLeft" t="textAreaTop" r="textAreaRight" b="textAreaBottom"/>
                <a:pathLst>
                  <a:path w="8480" h="2617">
                    <a:moveTo>
                      <a:pt x="4952" y="1"/>
                    </a:moveTo>
                    <a:cubicBezTo>
                      <a:pt x="4928" y="1"/>
                      <a:pt x="4904" y="2"/>
                      <a:pt x="4881" y="4"/>
                    </a:cubicBezTo>
                    <a:cubicBezTo>
                      <a:pt x="3797" y="103"/>
                      <a:pt x="247" y="2075"/>
                      <a:pt x="100" y="2173"/>
                    </a:cubicBezTo>
                    <a:cubicBezTo>
                      <a:pt x="50" y="2173"/>
                      <a:pt x="1" y="2272"/>
                      <a:pt x="50" y="2321"/>
                    </a:cubicBezTo>
                    <a:cubicBezTo>
                      <a:pt x="85" y="2356"/>
                      <a:pt x="120" y="2391"/>
                      <a:pt x="155" y="2391"/>
                    </a:cubicBezTo>
                    <a:cubicBezTo>
                      <a:pt x="169" y="2391"/>
                      <a:pt x="184" y="2385"/>
                      <a:pt x="198" y="2370"/>
                    </a:cubicBezTo>
                    <a:cubicBezTo>
                      <a:pt x="247" y="2370"/>
                      <a:pt x="3895" y="300"/>
                      <a:pt x="4881" y="251"/>
                    </a:cubicBezTo>
                    <a:lnTo>
                      <a:pt x="4930" y="251"/>
                    </a:lnTo>
                    <a:cubicBezTo>
                      <a:pt x="5719" y="251"/>
                      <a:pt x="7395" y="1631"/>
                      <a:pt x="8134" y="2272"/>
                    </a:cubicBezTo>
                    <a:cubicBezTo>
                      <a:pt x="8052" y="2321"/>
                      <a:pt x="7893" y="2381"/>
                      <a:pt x="7632" y="2381"/>
                    </a:cubicBezTo>
                    <a:cubicBezTo>
                      <a:pt x="7110" y="2381"/>
                      <a:pt x="6179" y="2140"/>
                      <a:pt x="4635" y="1089"/>
                    </a:cubicBezTo>
                    <a:cubicBezTo>
                      <a:pt x="4610" y="1064"/>
                      <a:pt x="4585" y="1052"/>
                      <a:pt x="4561" y="1052"/>
                    </a:cubicBezTo>
                    <a:cubicBezTo>
                      <a:pt x="4536" y="1052"/>
                      <a:pt x="4511" y="1064"/>
                      <a:pt x="4487" y="1089"/>
                    </a:cubicBezTo>
                    <a:cubicBezTo>
                      <a:pt x="4437" y="1138"/>
                      <a:pt x="4437" y="1237"/>
                      <a:pt x="4487" y="1237"/>
                    </a:cubicBezTo>
                    <a:cubicBezTo>
                      <a:pt x="6064" y="2321"/>
                      <a:pt x="7050" y="2617"/>
                      <a:pt x="7642" y="2617"/>
                    </a:cubicBezTo>
                    <a:cubicBezTo>
                      <a:pt x="7937" y="2617"/>
                      <a:pt x="8233" y="2518"/>
                      <a:pt x="8430" y="2321"/>
                    </a:cubicBezTo>
                    <a:cubicBezTo>
                      <a:pt x="8480" y="2272"/>
                      <a:pt x="8430" y="2222"/>
                      <a:pt x="8430" y="2173"/>
                    </a:cubicBezTo>
                    <a:cubicBezTo>
                      <a:pt x="8334" y="2077"/>
                      <a:pt x="602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0" name="Google Shape;1413;p72"/>
              <p:cNvSpPr/>
              <p:nvPr/>
            </p:nvSpPr>
            <p:spPr>
              <a:xfrm>
                <a:off x="7381800" y="3324960"/>
                <a:ext cx="249120" cy="817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0 h 81720"/>
                  <a:gd name="textAreaBottom" fmla="*/ 82080 h 81720"/>
                </a:gdLst>
                <a:ahLst/>
                <a:cxnLst/>
                <a:rect l="textAreaLeft" t="textAreaTop" r="textAreaRight" b="textAreaBottom"/>
                <a:pathLst>
                  <a:path w="17477" h="5742">
                    <a:moveTo>
                      <a:pt x="218" y="0"/>
                    </a:moveTo>
                    <a:cubicBezTo>
                      <a:pt x="118" y="0"/>
                      <a:pt x="1" y="179"/>
                      <a:pt x="125" y="220"/>
                    </a:cubicBezTo>
                    <a:cubicBezTo>
                      <a:pt x="125" y="220"/>
                      <a:pt x="2343" y="2143"/>
                      <a:pt x="3082" y="2833"/>
                    </a:cubicBezTo>
                    <a:lnTo>
                      <a:pt x="3427" y="3178"/>
                    </a:lnTo>
                    <a:cubicBezTo>
                      <a:pt x="4216" y="3918"/>
                      <a:pt x="5547" y="5199"/>
                      <a:pt x="7075" y="5643"/>
                    </a:cubicBezTo>
                    <a:cubicBezTo>
                      <a:pt x="7272" y="5692"/>
                      <a:pt x="7519" y="5692"/>
                      <a:pt x="7765" y="5741"/>
                    </a:cubicBezTo>
                    <a:cubicBezTo>
                      <a:pt x="8899" y="5741"/>
                      <a:pt x="9786" y="4903"/>
                      <a:pt x="10427" y="4312"/>
                    </a:cubicBezTo>
                    <a:cubicBezTo>
                      <a:pt x="10575" y="4115"/>
                      <a:pt x="10772" y="3967"/>
                      <a:pt x="10920" y="3868"/>
                    </a:cubicBezTo>
                    <a:cubicBezTo>
                      <a:pt x="11906" y="3277"/>
                      <a:pt x="12941" y="2833"/>
                      <a:pt x="14025" y="2537"/>
                    </a:cubicBezTo>
                    <a:cubicBezTo>
                      <a:pt x="14272" y="2636"/>
                      <a:pt x="14765" y="2833"/>
                      <a:pt x="15603" y="3080"/>
                    </a:cubicBezTo>
                    <a:cubicBezTo>
                      <a:pt x="15849" y="3178"/>
                      <a:pt x="16145" y="3227"/>
                      <a:pt x="16441" y="3227"/>
                    </a:cubicBezTo>
                    <a:cubicBezTo>
                      <a:pt x="16478" y="3232"/>
                      <a:pt x="16516" y="3234"/>
                      <a:pt x="16552" y="3234"/>
                    </a:cubicBezTo>
                    <a:cubicBezTo>
                      <a:pt x="16950" y="3234"/>
                      <a:pt x="17296" y="2993"/>
                      <a:pt x="17476" y="2587"/>
                    </a:cubicBezTo>
                    <a:cubicBezTo>
                      <a:pt x="17476" y="2537"/>
                      <a:pt x="17476" y="2488"/>
                      <a:pt x="17427" y="2488"/>
                    </a:cubicBezTo>
                    <a:cubicBezTo>
                      <a:pt x="16589" y="1650"/>
                      <a:pt x="15504" y="1108"/>
                      <a:pt x="14321" y="911"/>
                    </a:cubicBezTo>
                    <a:cubicBezTo>
                      <a:pt x="14226" y="902"/>
                      <a:pt x="14127" y="898"/>
                      <a:pt x="14026" y="898"/>
                    </a:cubicBezTo>
                    <a:cubicBezTo>
                      <a:pt x="12407" y="898"/>
                      <a:pt x="10175" y="1949"/>
                      <a:pt x="10082" y="1995"/>
                    </a:cubicBezTo>
                    <a:cubicBezTo>
                      <a:pt x="10033" y="2044"/>
                      <a:pt x="9983" y="2143"/>
                      <a:pt x="10033" y="2192"/>
                    </a:cubicBezTo>
                    <a:cubicBezTo>
                      <a:pt x="10067" y="2227"/>
                      <a:pt x="10102" y="2262"/>
                      <a:pt x="10137" y="2262"/>
                    </a:cubicBezTo>
                    <a:cubicBezTo>
                      <a:pt x="10152" y="2262"/>
                      <a:pt x="10166" y="2256"/>
                      <a:pt x="10181" y="2242"/>
                    </a:cubicBezTo>
                    <a:cubicBezTo>
                      <a:pt x="10181" y="2242"/>
                      <a:pt x="12462" y="1145"/>
                      <a:pt x="14003" y="1145"/>
                    </a:cubicBezTo>
                    <a:cubicBezTo>
                      <a:pt x="14096" y="1145"/>
                      <a:pt x="14185" y="1149"/>
                      <a:pt x="14272" y="1157"/>
                    </a:cubicBezTo>
                    <a:cubicBezTo>
                      <a:pt x="15406" y="1354"/>
                      <a:pt x="16392" y="1847"/>
                      <a:pt x="17230" y="2587"/>
                    </a:cubicBezTo>
                    <a:cubicBezTo>
                      <a:pt x="17158" y="2729"/>
                      <a:pt x="16959" y="2948"/>
                      <a:pt x="16446" y="2948"/>
                    </a:cubicBezTo>
                    <a:cubicBezTo>
                      <a:pt x="16248" y="2948"/>
                      <a:pt x="16003" y="2915"/>
                      <a:pt x="15701" y="2833"/>
                    </a:cubicBezTo>
                    <a:cubicBezTo>
                      <a:pt x="15061" y="2636"/>
                      <a:pt x="14420" y="2389"/>
                      <a:pt x="13828" y="2143"/>
                    </a:cubicBezTo>
                    <a:cubicBezTo>
                      <a:pt x="13808" y="2123"/>
                      <a:pt x="13779" y="2111"/>
                      <a:pt x="13752" y="2111"/>
                    </a:cubicBezTo>
                    <a:cubicBezTo>
                      <a:pt x="13714" y="2111"/>
                      <a:pt x="13680" y="2134"/>
                      <a:pt x="13680" y="2192"/>
                    </a:cubicBezTo>
                    <a:cubicBezTo>
                      <a:pt x="13631" y="2242"/>
                      <a:pt x="13631" y="2291"/>
                      <a:pt x="13730" y="2340"/>
                    </a:cubicBezTo>
                    <a:cubicBezTo>
                      <a:pt x="12695" y="2636"/>
                      <a:pt x="11659" y="3080"/>
                      <a:pt x="10772" y="3671"/>
                    </a:cubicBezTo>
                    <a:cubicBezTo>
                      <a:pt x="10575" y="3770"/>
                      <a:pt x="10427" y="3967"/>
                      <a:pt x="10230" y="4115"/>
                    </a:cubicBezTo>
                    <a:cubicBezTo>
                      <a:pt x="9604" y="4741"/>
                      <a:pt x="8801" y="5473"/>
                      <a:pt x="7731" y="5473"/>
                    </a:cubicBezTo>
                    <a:cubicBezTo>
                      <a:pt x="7538" y="5473"/>
                      <a:pt x="7336" y="5449"/>
                      <a:pt x="7124" y="5396"/>
                    </a:cubicBezTo>
                    <a:cubicBezTo>
                      <a:pt x="5645" y="5002"/>
                      <a:pt x="4364" y="3720"/>
                      <a:pt x="3624" y="2981"/>
                    </a:cubicBezTo>
                    <a:cubicBezTo>
                      <a:pt x="3477" y="2833"/>
                      <a:pt x="3329" y="2734"/>
                      <a:pt x="3230" y="2636"/>
                    </a:cubicBezTo>
                    <a:cubicBezTo>
                      <a:pt x="2540" y="1995"/>
                      <a:pt x="272" y="73"/>
                      <a:pt x="272" y="23"/>
                    </a:cubicBezTo>
                    <a:cubicBezTo>
                      <a:pt x="256" y="7"/>
                      <a:pt x="237" y="0"/>
                      <a:pt x="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1040" bIns="41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1" name="Google Shape;1414;p72"/>
              <p:cNvSpPr/>
              <p:nvPr/>
            </p:nvSpPr>
            <p:spPr>
              <a:xfrm>
                <a:off x="7857000" y="2798640"/>
                <a:ext cx="140400" cy="887400"/>
              </a:xfrm>
              <a:custGeom>
                <a:avLst/>
                <a:gdLst>
                  <a:gd name="textAreaLeft" fmla="*/ 0 w 140400"/>
                  <a:gd name="textAreaRight" fmla="*/ 140760 w 140400"/>
                  <a:gd name="textAreaTop" fmla="*/ 0 h 887400"/>
                  <a:gd name="textAreaBottom" fmla="*/ 887760 h 887400"/>
                </a:gdLst>
                <a:ahLst/>
                <a:cxnLst/>
                <a:rect l="textAreaLeft" t="textAreaTop" r="textAreaRight" b="textAreaBottom"/>
                <a:pathLst>
                  <a:path w="9860" h="62211">
                    <a:moveTo>
                      <a:pt x="1627" y="1"/>
                    </a:moveTo>
                    <a:lnTo>
                      <a:pt x="0" y="10599"/>
                    </a:lnTo>
                    <a:lnTo>
                      <a:pt x="4930" y="51957"/>
                    </a:lnTo>
                    <a:lnTo>
                      <a:pt x="3451" y="54718"/>
                    </a:lnTo>
                    <a:lnTo>
                      <a:pt x="2909" y="59548"/>
                    </a:lnTo>
                    <a:cubicBezTo>
                      <a:pt x="4388" y="58858"/>
                      <a:pt x="4979" y="54915"/>
                      <a:pt x="4979" y="54915"/>
                    </a:cubicBezTo>
                    <a:lnTo>
                      <a:pt x="5817" y="56689"/>
                    </a:lnTo>
                    <a:lnTo>
                      <a:pt x="3993" y="62210"/>
                    </a:lnTo>
                    <a:lnTo>
                      <a:pt x="8035" y="61914"/>
                    </a:lnTo>
                    <a:lnTo>
                      <a:pt x="9859" y="56098"/>
                    </a:lnTo>
                    <a:lnTo>
                      <a:pt x="8676" y="51957"/>
                    </a:lnTo>
                    <a:cubicBezTo>
                      <a:pt x="8676" y="51957"/>
                      <a:pt x="7444" y="13162"/>
                      <a:pt x="6557" y="7937"/>
                    </a:cubicBezTo>
                    <a:cubicBezTo>
                      <a:pt x="6014" y="4733"/>
                      <a:pt x="4240" y="1923"/>
                      <a:pt x="16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EEA29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2" name="Google Shape;1415;p72"/>
              <p:cNvSpPr/>
              <p:nvPr/>
            </p:nvSpPr>
            <p:spPr>
              <a:xfrm>
                <a:off x="7857000" y="2798640"/>
                <a:ext cx="82800" cy="167760"/>
              </a:xfrm>
              <a:custGeom>
                <a:avLst/>
                <a:gdLst>
                  <a:gd name="textAreaLeft" fmla="*/ 0 w 82800"/>
                  <a:gd name="textAreaRight" fmla="*/ 83160 w 82800"/>
                  <a:gd name="textAreaTop" fmla="*/ 0 h 167760"/>
                  <a:gd name="textAreaBottom" fmla="*/ 168120 h 167760"/>
                </a:gdLst>
                <a:ahLst/>
                <a:cxnLst/>
                <a:rect l="textAreaLeft" t="textAreaTop" r="textAreaRight" b="textAreaBottom"/>
                <a:pathLst>
                  <a:path w="5818" h="11783">
                    <a:moveTo>
                      <a:pt x="1627" y="1"/>
                    </a:moveTo>
                    <a:lnTo>
                      <a:pt x="0" y="10599"/>
                    </a:lnTo>
                    <a:lnTo>
                      <a:pt x="148" y="11782"/>
                    </a:lnTo>
                    <a:cubicBezTo>
                      <a:pt x="1923" y="9564"/>
                      <a:pt x="3796" y="7395"/>
                      <a:pt x="5817" y="5325"/>
                    </a:cubicBezTo>
                    <a:cubicBezTo>
                      <a:pt x="4930" y="3205"/>
                      <a:pt x="3500" y="1381"/>
                      <a:pt x="1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3" name="Google Shape;1416;p72"/>
              <p:cNvSpPr/>
              <p:nvPr/>
            </p:nvSpPr>
            <p:spPr>
              <a:xfrm>
                <a:off x="7958160" y="3607920"/>
                <a:ext cx="23400" cy="76320"/>
              </a:xfrm>
              <a:custGeom>
                <a:avLst/>
                <a:gdLst>
                  <a:gd name="textAreaLeft" fmla="*/ 0 w 23400"/>
                  <a:gd name="textAreaRight" fmla="*/ 23760 w 2340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1677" h="5374">
                    <a:moveTo>
                      <a:pt x="1578" y="1"/>
                    </a:moveTo>
                    <a:cubicBezTo>
                      <a:pt x="1529" y="1"/>
                      <a:pt x="1480" y="50"/>
                      <a:pt x="1430" y="99"/>
                    </a:cubicBezTo>
                    <a:lnTo>
                      <a:pt x="50" y="5176"/>
                    </a:lnTo>
                    <a:cubicBezTo>
                      <a:pt x="1" y="5275"/>
                      <a:pt x="50" y="5324"/>
                      <a:pt x="99" y="5374"/>
                    </a:cubicBezTo>
                    <a:lnTo>
                      <a:pt x="149" y="5374"/>
                    </a:lnTo>
                    <a:cubicBezTo>
                      <a:pt x="198" y="5324"/>
                      <a:pt x="247" y="5324"/>
                      <a:pt x="247" y="5275"/>
                    </a:cubicBezTo>
                    <a:lnTo>
                      <a:pt x="1677" y="148"/>
                    </a:lnTo>
                    <a:cubicBezTo>
                      <a:pt x="1677" y="99"/>
                      <a:pt x="1677" y="50"/>
                      <a:pt x="1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4" name="Google Shape;1417;p72"/>
              <p:cNvSpPr/>
              <p:nvPr/>
            </p:nvSpPr>
            <p:spPr>
              <a:xfrm>
                <a:off x="7944120" y="3608640"/>
                <a:ext cx="24120" cy="7560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75600"/>
                  <a:gd name="textAreaBottom" fmla="*/ 75960 h 75600"/>
                </a:gdLst>
                <a:ahLst/>
                <a:cxnLst/>
                <a:rect l="textAreaLeft" t="textAreaTop" r="textAreaRight" b="textAreaBottom"/>
                <a:pathLst>
                  <a:path w="1727" h="5325">
                    <a:moveTo>
                      <a:pt x="1628" y="1"/>
                    </a:moveTo>
                    <a:cubicBezTo>
                      <a:pt x="1529" y="1"/>
                      <a:pt x="1480" y="50"/>
                      <a:pt x="1430" y="99"/>
                    </a:cubicBezTo>
                    <a:lnTo>
                      <a:pt x="50" y="5177"/>
                    </a:lnTo>
                    <a:cubicBezTo>
                      <a:pt x="1" y="5226"/>
                      <a:pt x="50" y="5325"/>
                      <a:pt x="100" y="5325"/>
                    </a:cubicBezTo>
                    <a:lnTo>
                      <a:pt x="149" y="5325"/>
                    </a:lnTo>
                    <a:cubicBezTo>
                      <a:pt x="198" y="5325"/>
                      <a:pt x="247" y="5325"/>
                      <a:pt x="297" y="5275"/>
                    </a:cubicBezTo>
                    <a:lnTo>
                      <a:pt x="1677" y="149"/>
                    </a:lnTo>
                    <a:cubicBezTo>
                      <a:pt x="1726" y="99"/>
                      <a:pt x="1677" y="50"/>
                      <a:pt x="1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800" bIns="37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5" name="Google Shape;1418;p72"/>
              <p:cNvSpPr/>
              <p:nvPr/>
            </p:nvSpPr>
            <p:spPr>
              <a:xfrm>
                <a:off x="7930080" y="3609360"/>
                <a:ext cx="24120" cy="759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1726" h="5344">
                    <a:moveTo>
                      <a:pt x="1558" y="1"/>
                    </a:moveTo>
                    <a:cubicBezTo>
                      <a:pt x="1505" y="1"/>
                      <a:pt x="1479" y="47"/>
                      <a:pt x="1479" y="119"/>
                    </a:cubicBezTo>
                    <a:lnTo>
                      <a:pt x="49" y="5196"/>
                    </a:lnTo>
                    <a:cubicBezTo>
                      <a:pt x="0" y="5245"/>
                      <a:pt x="49" y="5344"/>
                      <a:pt x="148" y="5344"/>
                    </a:cubicBezTo>
                    <a:cubicBezTo>
                      <a:pt x="197" y="5344"/>
                      <a:pt x="247" y="5295"/>
                      <a:pt x="296" y="5245"/>
                    </a:cubicBezTo>
                    <a:lnTo>
                      <a:pt x="1676" y="168"/>
                    </a:lnTo>
                    <a:cubicBezTo>
                      <a:pt x="1725" y="119"/>
                      <a:pt x="1676" y="20"/>
                      <a:pt x="1627" y="20"/>
                    </a:cubicBezTo>
                    <a:cubicBezTo>
                      <a:pt x="1600" y="7"/>
                      <a:pt x="1577" y="1"/>
                      <a:pt x="1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6" name="Google Shape;1419;p72"/>
              <p:cNvSpPr/>
              <p:nvPr/>
            </p:nvSpPr>
            <p:spPr>
              <a:xfrm>
                <a:off x="7911720" y="3509640"/>
                <a:ext cx="86760" cy="178200"/>
              </a:xfrm>
              <a:custGeom>
                <a:avLst/>
                <a:gdLst>
                  <a:gd name="textAreaLeft" fmla="*/ 0 w 86760"/>
                  <a:gd name="textAreaRight" fmla="*/ 87120 w 86760"/>
                  <a:gd name="textAreaTop" fmla="*/ 0 h 178200"/>
                  <a:gd name="textAreaBottom" fmla="*/ 178560 h 178200"/>
                </a:gdLst>
                <a:ahLst/>
                <a:cxnLst/>
                <a:rect l="textAreaLeft" t="textAreaTop" r="textAreaRight" b="textAreaBottom"/>
                <a:pathLst>
                  <a:path w="6113" h="12522">
                    <a:moveTo>
                      <a:pt x="4733" y="0"/>
                    </a:moveTo>
                    <a:cubicBezTo>
                      <a:pt x="4683" y="0"/>
                      <a:pt x="4585" y="50"/>
                      <a:pt x="4585" y="148"/>
                    </a:cubicBezTo>
                    <a:lnTo>
                      <a:pt x="4683" y="2169"/>
                    </a:lnTo>
                    <a:lnTo>
                      <a:pt x="5866" y="6261"/>
                    </a:lnTo>
                    <a:lnTo>
                      <a:pt x="4092" y="11930"/>
                    </a:lnTo>
                    <a:lnTo>
                      <a:pt x="99" y="12275"/>
                    </a:lnTo>
                    <a:cubicBezTo>
                      <a:pt x="50" y="12275"/>
                      <a:pt x="0" y="12324"/>
                      <a:pt x="0" y="12373"/>
                    </a:cubicBezTo>
                    <a:cubicBezTo>
                      <a:pt x="0" y="12472"/>
                      <a:pt x="50" y="12521"/>
                      <a:pt x="148" y="12521"/>
                    </a:cubicBezTo>
                    <a:lnTo>
                      <a:pt x="4190" y="12225"/>
                    </a:lnTo>
                    <a:cubicBezTo>
                      <a:pt x="4240" y="12225"/>
                      <a:pt x="4289" y="12176"/>
                      <a:pt x="4338" y="12127"/>
                    </a:cubicBezTo>
                    <a:lnTo>
                      <a:pt x="6113" y="6310"/>
                    </a:lnTo>
                    <a:cubicBezTo>
                      <a:pt x="6113" y="6310"/>
                      <a:pt x="6113" y="6261"/>
                      <a:pt x="6113" y="6261"/>
                    </a:cubicBezTo>
                    <a:lnTo>
                      <a:pt x="4930" y="2120"/>
                    </a:lnTo>
                    <a:lnTo>
                      <a:pt x="4831" y="99"/>
                    </a:lnTo>
                    <a:cubicBezTo>
                      <a:pt x="4831" y="50"/>
                      <a:pt x="4782" y="0"/>
                      <a:pt x="4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9280" bIns="89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7" name="Google Shape;1420;p72"/>
              <p:cNvSpPr/>
              <p:nvPr/>
            </p:nvSpPr>
            <p:spPr>
              <a:xfrm>
                <a:off x="7546680" y="2545200"/>
                <a:ext cx="253440" cy="455400"/>
              </a:xfrm>
              <a:custGeom>
                <a:avLst/>
                <a:gdLst>
                  <a:gd name="textAreaLeft" fmla="*/ 0 w 253440"/>
                  <a:gd name="textAreaRight" fmla="*/ 253800 w 253440"/>
                  <a:gd name="textAreaTop" fmla="*/ 0 h 455400"/>
                  <a:gd name="textAreaBottom" fmla="*/ 455760 h 455400"/>
                </a:gdLst>
                <a:ahLst/>
                <a:cxnLst/>
                <a:rect l="textAreaLeft" t="textAreaTop" r="textAreaRight" b="textAreaBottom"/>
                <a:pathLst>
                  <a:path w="17796" h="31944">
                    <a:moveTo>
                      <a:pt x="2712" y="1"/>
                    </a:moveTo>
                    <a:lnTo>
                      <a:pt x="5620" y="11782"/>
                    </a:lnTo>
                    <a:lnTo>
                      <a:pt x="1" y="14888"/>
                    </a:lnTo>
                    <a:cubicBezTo>
                      <a:pt x="1" y="14888"/>
                      <a:pt x="2219" y="28197"/>
                      <a:pt x="9120" y="31944"/>
                    </a:cubicBezTo>
                    <a:cubicBezTo>
                      <a:pt x="9120" y="31944"/>
                      <a:pt x="16810" y="27113"/>
                      <a:pt x="17796" y="14641"/>
                    </a:cubicBezTo>
                    <a:lnTo>
                      <a:pt x="12620" y="11782"/>
                    </a:lnTo>
                    <a:lnTo>
                      <a:pt x="15479" y="1"/>
                    </a:lnTo>
                    <a:lnTo>
                      <a:pt x="9120" y="2909"/>
                    </a:lnTo>
                    <a:lnTo>
                      <a:pt x="271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8" name="Google Shape;1421;p72"/>
              <p:cNvSpPr/>
              <p:nvPr/>
            </p:nvSpPr>
            <p:spPr>
              <a:xfrm>
                <a:off x="7585560" y="2545200"/>
                <a:ext cx="181800" cy="102960"/>
              </a:xfrm>
              <a:custGeom>
                <a:avLst/>
                <a:gdLst>
                  <a:gd name="textAreaLeft" fmla="*/ 0 w 181800"/>
                  <a:gd name="textAreaRight" fmla="*/ 182160 w 181800"/>
                  <a:gd name="textAreaTop" fmla="*/ 0 h 102960"/>
                  <a:gd name="textAreaBottom" fmla="*/ 103320 h 102960"/>
                </a:gdLst>
                <a:ahLst/>
                <a:cxnLst/>
                <a:rect l="textAreaLeft" t="textAreaTop" r="textAreaRight" b="textAreaBottom"/>
                <a:pathLst>
                  <a:path w="12769" h="7248">
                    <a:moveTo>
                      <a:pt x="1" y="1"/>
                    </a:moveTo>
                    <a:lnTo>
                      <a:pt x="1776" y="7247"/>
                    </a:lnTo>
                    <a:cubicBezTo>
                      <a:pt x="5029" y="6705"/>
                      <a:pt x="8282" y="6064"/>
                      <a:pt x="11486" y="5325"/>
                    </a:cubicBezTo>
                    <a:lnTo>
                      <a:pt x="12768" y="1"/>
                    </a:lnTo>
                    <a:lnTo>
                      <a:pt x="6409" y="290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49" name="Google Shape;1422;p72"/>
              <p:cNvSpPr/>
              <p:nvPr/>
            </p:nvSpPr>
            <p:spPr>
              <a:xfrm>
                <a:off x="7676280" y="2916000"/>
                <a:ext cx="50400" cy="72720"/>
              </a:xfrm>
              <a:custGeom>
                <a:avLst/>
                <a:gdLst>
                  <a:gd name="textAreaLeft" fmla="*/ 0 w 50400"/>
                  <a:gd name="textAreaRight" fmla="*/ 50760 w 5040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3551" h="5127" fill="none">
                    <a:moveTo>
                      <a:pt x="1" y="5127"/>
                    </a:moveTo>
                    <a:cubicBezTo>
                      <a:pt x="247" y="2958"/>
                      <a:pt x="1578" y="1035"/>
                      <a:pt x="3550" y="0"/>
                    </a:cubicBezTo>
                  </a:path>
                </a:pathLst>
              </a:custGeom>
              <a:noFill/>
              <a:ln w="7400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0" name="Google Shape;1423;p72"/>
              <p:cNvSpPr/>
              <p:nvPr/>
            </p:nvSpPr>
            <p:spPr>
              <a:xfrm>
                <a:off x="7625520" y="2916000"/>
                <a:ext cx="50400" cy="72720"/>
              </a:xfrm>
              <a:custGeom>
                <a:avLst/>
                <a:gdLst>
                  <a:gd name="textAreaLeft" fmla="*/ 0 w 50400"/>
                  <a:gd name="textAreaRight" fmla="*/ 50760 w 5040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3550" h="5127" fill="none">
                    <a:moveTo>
                      <a:pt x="3550" y="5127"/>
                    </a:moveTo>
                    <a:cubicBezTo>
                      <a:pt x="3303" y="2958"/>
                      <a:pt x="1972" y="1035"/>
                      <a:pt x="1" y="0"/>
                    </a:cubicBezTo>
                  </a:path>
                </a:pathLst>
              </a:custGeom>
              <a:noFill/>
              <a:ln w="7400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1" name="Google Shape;1424;p72"/>
              <p:cNvSpPr/>
              <p:nvPr/>
            </p:nvSpPr>
            <p:spPr>
              <a:xfrm>
                <a:off x="7844400" y="2317320"/>
                <a:ext cx="79560" cy="101880"/>
              </a:xfrm>
              <a:custGeom>
                <a:avLst/>
                <a:gdLst>
                  <a:gd name="textAreaLeft" fmla="*/ 0 w 79560"/>
                  <a:gd name="textAreaRight" fmla="*/ 79920 w 7956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5612" h="7160">
                    <a:moveTo>
                      <a:pt x="2891" y="1"/>
                    </a:moveTo>
                    <a:cubicBezTo>
                      <a:pt x="690" y="1"/>
                      <a:pt x="690" y="2378"/>
                      <a:pt x="690" y="2378"/>
                    </a:cubicBezTo>
                    <a:lnTo>
                      <a:pt x="0" y="7159"/>
                    </a:lnTo>
                    <a:cubicBezTo>
                      <a:pt x="16" y="7159"/>
                      <a:pt x="32" y="7160"/>
                      <a:pt x="47" y="7160"/>
                    </a:cubicBezTo>
                    <a:cubicBezTo>
                      <a:pt x="4494" y="7160"/>
                      <a:pt x="5611" y="208"/>
                      <a:pt x="3155" y="12"/>
                    </a:cubicBezTo>
                    <a:cubicBezTo>
                      <a:pt x="3064" y="4"/>
                      <a:pt x="2976" y="1"/>
                      <a:pt x="2891" y="1"/>
                    </a:cubicBezTo>
                    <a:close/>
                  </a:path>
                </a:pathLst>
              </a:custGeom>
              <a:solidFill>
                <a:srgbClr val="EEA29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2" name="Google Shape;1425;p72"/>
              <p:cNvSpPr/>
              <p:nvPr/>
            </p:nvSpPr>
            <p:spPr>
              <a:xfrm>
                <a:off x="7859160" y="2323800"/>
                <a:ext cx="43920" cy="77760"/>
              </a:xfrm>
              <a:custGeom>
                <a:avLst/>
                <a:gdLst>
                  <a:gd name="textAreaLeft" fmla="*/ 0 w 43920"/>
                  <a:gd name="textAreaRight" fmla="*/ 44280 w 43920"/>
                  <a:gd name="textAreaTop" fmla="*/ 0 h 77760"/>
                  <a:gd name="textAreaBottom" fmla="*/ 78120 h 77760"/>
                </a:gdLst>
                <a:ahLst/>
                <a:cxnLst/>
                <a:rect l="textAreaLeft" t="textAreaTop" r="textAreaRight" b="textAreaBottom"/>
                <a:pathLst>
                  <a:path w="3106" h="5463">
                    <a:moveTo>
                      <a:pt x="1869" y="0"/>
                    </a:moveTo>
                    <a:cubicBezTo>
                      <a:pt x="1036" y="0"/>
                      <a:pt x="444" y="738"/>
                      <a:pt x="444" y="780"/>
                    </a:cubicBezTo>
                    <a:cubicBezTo>
                      <a:pt x="395" y="829"/>
                      <a:pt x="395" y="928"/>
                      <a:pt x="444" y="977"/>
                    </a:cubicBezTo>
                    <a:cubicBezTo>
                      <a:pt x="469" y="1002"/>
                      <a:pt x="493" y="1014"/>
                      <a:pt x="518" y="1014"/>
                    </a:cubicBezTo>
                    <a:cubicBezTo>
                      <a:pt x="543" y="1014"/>
                      <a:pt x="567" y="1002"/>
                      <a:pt x="592" y="977"/>
                    </a:cubicBezTo>
                    <a:cubicBezTo>
                      <a:pt x="592" y="977"/>
                      <a:pt x="1163" y="263"/>
                      <a:pt x="1880" y="263"/>
                    </a:cubicBezTo>
                    <a:cubicBezTo>
                      <a:pt x="2006" y="263"/>
                      <a:pt x="2136" y="285"/>
                      <a:pt x="2268" y="336"/>
                    </a:cubicBezTo>
                    <a:cubicBezTo>
                      <a:pt x="2317" y="386"/>
                      <a:pt x="2416" y="484"/>
                      <a:pt x="2465" y="583"/>
                    </a:cubicBezTo>
                    <a:cubicBezTo>
                      <a:pt x="2021" y="928"/>
                      <a:pt x="0" y="2752"/>
                      <a:pt x="0" y="5315"/>
                    </a:cubicBezTo>
                    <a:cubicBezTo>
                      <a:pt x="0" y="5414"/>
                      <a:pt x="50" y="5463"/>
                      <a:pt x="148" y="5463"/>
                    </a:cubicBezTo>
                    <a:cubicBezTo>
                      <a:pt x="198" y="5463"/>
                      <a:pt x="247" y="5414"/>
                      <a:pt x="247" y="5315"/>
                    </a:cubicBezTo>
                    <a:cubicBezTo>
                      <a:pt x="247" y="2949"/>
                      <a:pt x="2120" y="1224"/>
                      <a:pt x="2564" y="780"/>
                    </a:cubicBezTo>
                    <a:cubicBezTo>
                      <a:pt x="2613" y="879"/>
                      <a:pt x="2613" y="977"/>
                      <a:pt x="2662" y="1026"/>
                    </a:cubicBezTo>
                    <a:cubicBezTo>
                      <a:pt x="2810" y="2111"/>
                      <a:pt x="2366" y="3935"/>
                      <a:pt x="1528" y="4674"/>
                    </a:cubicBezTo>
                    <a:cubicBezTo>
                      <a:pt x="1479" y="4723"/>
                      <a:pt x="1479" y="4773"/>
                      <a:pt x="1528" y="4822"/>
                    </a:cubicBezTo>
                    <a:cubicBezTo>
                      <a:pt x="1528" y="4871"/>
                      <a:pt x="1578" y="4871"/>
                      <a:pt x="1627" y="4871"/>
                    </a:cubicBezTo>
                    <a:lnTo>
                      <a:pt x="1726" y="4871"/>
                    </a:lnTo>
                    <a:cubicBezTo>
                      <a:pt x="2613" y="4033"/>
                      <a:pt x="3106" y="2062"/>
                      <a:pt x="2909" y="977"/>
                    </a:cubicBezTo>
                    <a:cubicBezTo>
                      <a:pt x="2859" y="780"/>
                      <a:pt x="2810" y="632"/>
                      <a:pt x="2761" y="484"/>
                    </a:cubicBezTo>
                    <a:cubicBezTo>
                      <a:pt x="2662" y="336"/>
                      <a:pt x="2514" y="188"/>
                      <a:pt x="2366" y="90"/>
                    </a:cubicBezTo>
                    <a:cubicBezTo>
                      <a:pt x="2194" y="27"/>
                      <a:pt x="202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880" bIns="38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3" name="Google Shape;1426;p72"/>
              <p:cNvSpPr/>
              <p:nvPr/>
            </p:nvSpPr>
            <p:spPr>
              <a:xfrm>
                <a:off x="7428600" y="2317320"/>
                <a:ext cx="80280" cy="10188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5662" h="7160">
                    <a:moveTo>
                      <a:pt x="2721" y="1"/>
                    </a:moveTo>
                    <a:cubicBezTo>
                      <a:pt x="2636" y="1"/>
                      <a:pt x="2548" y="4"/>
                      <a:pt x="2457" y="12"/>
                    </a:cubicBezTo>
                    <a:cubicBezTo>
                      <a:pt x="1" y="208"/>
                      <a:pt x="1167" y="7160"/>
                      <a:pt x="5614" y="7160"/>
                    </a:cubicBezTo>
                    <a:cubicBezTo>
                      <a:pt x="5630" y="7160"/>
                      <a:pt x="5645" y="7159"/>
                      <a:pt x="5661" y="7159"/>
                    </a:cubicBezTo>
                    <a:lnTo>
                      <a:pt x="4922" y="2378"/>
                    </a:lnTo>
                    <a:cubicBezTo>
                      <a:pt x="4922" y="2378"/>
                      <a:pt x="4922" y="1"/>
                      <a:pt x="2721" y="1"/>
                    </a:cubicBezTo>
                    <a:close/>
                  </a:path>
                </a:pathLst>
              </a:custGeom>
              <a:solidFill>
                <a:srgbClr val="EEA29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4" name="Google Shape;1427;p72"/>
              <p:cNvSpPr/>
              <p:nvPr/>
            </p:nvSpPr>
            <p:spPr>
              <a:xfrm>
                <a:off x="7450560" y="2323800"/>
                <a:ext cx="44640" cy="76320"/>
              </a:xfrm>
              <a:custGeom>
                <a:avLst/>
                <a:gdLst>
                  <a:gd name="textAreaLeft" fmla="*/ 0 w 44640"/>
                  <a:gd name="textAreaRight" fmla="*/ 45000 w 4464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3156" h="5382">
                    <a:moveTo>
                      <a:pt x="1249" y="0"/>
                    </a:moveTo>
                    <a:cubicBezTo>
                      <a:pt x="1086" y="0"/>
                      <a:pt x="915" y="32"/>
                      <a:pt x="740" y="107"/>
                    </a:cubicBezTo>
                    <a:cubicBezTo>
                      <a:pt x="592" y="156"/>
                      <a:pt x="444" y="304"/>
                      <a:pt x="346" y="501"/>
                    </a:cubicBezTo>
                    <a:cubicBezTo>
                      <a:pt x="296" y="649"/>
                      <a:pt x="247" y="797"/>
                      <a:pt x="198" y="945"/>
                    </a:cubicBezTo>
                    <a:cubicBezTo>
                      <a:pt x="0" y="2029"/>
                      <a:pt x="493" y="4050"/>
                      <a:pt x="1430" y="4790"/>
                    </a:cubicBezTo>
                    <a:cubicBezTo>
                      <a:pt x="1430" y="4790"/>
                      <a:pt x="1479" y="4839"/>
                      <a:pt x="1529" y="4839"/>
                    </a:cubicBezTo>
                    <a:cubicBezTo>
                      <a:pt x="1529" y="4839"/>
                      <a:pt x="1578" y="4790"/>
                      <a:pt x="1627" y="4790"/>
                    </a:cubicBezTo>
                    <a:cubicBezTo>
                      <a:pt x="1676" y="4740"/>
                      <a:pt x="1676" y="4642"/>
                      <a:pt x="1627" y="4593"/>
                    </a:cubicBezTo>
                    <a:cubicBezTo>
                      <a:pt x="789" y="3853"/>
                      <a:pt x="296" y="2029"/>
                      <a:pt x="493" y="994"/>
                    </a:cubicBezTo>
                    <a:cubicBezTo>
                      <a:pt x="493" y="896"/>
                      <a:pt x="493" y="797"/>
                      <a:pt x="543" y="748"/>
                    </a:cubicBezTo>
                    <a:cubicBezTo>
                      <a:pt x="1036" y="1142"/>
                      <a:pt x="2860" y="2867"/>
                      <a:pt x="2909" y="5283"/>
                    </a:cubicBezTo>
                    <a:cubicBezTo>
                      <a:pt x="2909" y="5332"/>
                      <a:pt x="2958" y="5381"/>
                      <a:pt x="3007" y="5381"/>
                    </a:cubicBezTo>
                    <a:cubicBezTo>
                      <a:pt x="3057" y="5381"/>
                      <a:pt x="3155" y="5332"/>
                      <a:pt x="3155" y="5283"/>
                    </a:cubicBezTo>
                    <a:cubicBezTo>
                      <a:pt x="3057" y="2719"/>
                      <a:pt x="1036" y="896"/>
                      <a:pt x="592" y="550"/>
                    </a:cubicBezTo>
                    <a:cubicBezTo>
                      <a:pt x="641" y="452"/>
                      <a:pt x="740" y="353"/>
                      <a:pt x="838" y="304"/>
                    </a:cubicBezTo>
                    <a:cubicBezTo>
                      <a:pt x="971" y="253"/>
                      <a:pt x="1099" y="231"/>
                      <a:pt x="1223" y="231"/>
                    </a:cubicBezTo>
                    <a:cubicBezTo>
                      <a:pt x="1930" y="231"/>
                      <a:pt x="2465" y="945"/>
                      <a:pt x="2465" y="945"/>
                    </a:cubicBezTo>
                    <a:cubicBezTo>
                      <a:pt x="2490" y="983"/>
                      <a:pt x="2522" y="998"/>
                      <a:pt x="2554" y="998"/>
                    </a:cubicBezTo>
                    <a:cubicBezTo>
                      <a:pt x="2645" y="998"/>
                      <a:pt x="2736" y="870"/>
                      <a:pt x="2662" y="797"/>
                    </a:cubicBezTo>
                    <a:cubicBezTo>
                      <a:pt x="2662" y="756"/>
                      <a:pt x="2050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5" name="Google Shape;1428;p72"/>
              <p:cNvSpPr/>
              <p:nvPr/>
            </p:nvSpPr>
            <p:spPr>
              <a:xfrm>
                <a:off x="7495560" y="2117880"/>
                <a:ext cx="362520" cy="468720"/>
              </a:xfrm>
              <a:custGeom>
                <a:avLst/>
                <a:gdLst>
                  <a:gd name="textAreaLeft" fmla="*/ 0 w 362520"/>
                  <a:gd name="textAreaRight" fmla="*/ 362880 w 362520"/>
                  <a:gd name="textAreaTop" fmla="*/ 0 h 468720"/>
                  <a:gd name="textAreaBottom" fmla="*/ 469080 h 468720"/>
                </a:gdLst>
                <a:ahLst/>
                <a:cxnLst/>
                <a:rect l="textAreaLeft" t="textAreaTop" r="textAreaRight" b="textAreaBottom"/>
                <a:pathLst>
                  <a:path w="25437" h="32880">
                    <a:moveTo>
                      <a:pt x="12718" y="0"/>
                    </a:moveTo>
                    <a:cubicBezTo>
                      <a:pt x="3845" y="0"/>
                      <a:pt x="0" y="6260"/>
                      <a:pt x="0" y="13950"/>
                    </a:cubicBezTo>
                    <a:cubicBezTo>
                      <a:pt x="0" y="26323"/>
                      <a:pt x="7739" y="32879"/>
                      <a:pt x="12718" y="32879"/>
                    </a:cubicBezTo>
                    <a:cubicBezTo>
                      <a:pt x="18387" y="32879"/>
                      <a:pt x="25436" y="25534"/>
                      <a:pt x="25436" y="13950"/>
                    </a:cubicBezTo>
                    <a:cubicBezTo>
                      <a:pt x="25436" y="6260"/>
                      <a:pt x="22626" y="0"/>
                      <a:pt x="127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6" name="Google Shape;1429;p72"/>
              <p:cNvSpPr/>
              <p:nvPr/>
            </p:nvSpPr>
            <p:spPr>
              <a:xfrm>
                <a:off x="7470720" y="2117880"/>
                <a:ext cx="420120" cy="217080"/>
              </a:xfrm>
              <a:custGeom>
                <a:avLst/>
                <a:gdLst>
                  <a:gd name="textAreaLeft" fmla="*/ 0 w 420120"/>
                  <a:gd name="textAreaRight" fmla="*/ 420480 w 420120"/>
                  <a:gd name="textAreaTop" fmla="*/ 0 h 217080"/>
                  <a:gd name="textAreaBottom" fmla="*/ 217440 h 217080"/>
                </a:gdLst>
                <a:ahLst/>
                <a:cxnLst/>
                <a:rect l="textAreaLeft" t="textAreaTop" r="textAreaRight" b="textAreaBottom"/>
                <a:pathLst>
                  <a:path w="29479" h="15232">
                    <a:moveTo>
                      <a:pt x="14444" y="0"/>
                    </a:moveTo>
                    <a:cubicBezTo>
                      <a:pt x="1" y="0"/>
                      <a:pt x="1776" y="15232"/>
                      <a:pt x="1776" y="15232"/>
                    </a:cubicBezTo>
                    <a:cubicBezTo>
                      <a:pt x="1776" y="15232"/>
                      <a:pt x="2367" y="13002"/>
                      <a:pt x="3507" y="13002"/>
                    </a:cubicBezTo>
                    <a:cubicBezTo>
                      <a:pt x="3553" y="13002"/>
                      <a:pt x="3600" y="13006"/>
                      <a:pt x="3649" y="13014"/>
                    </a:cubicBezTo>
                    <a:cubicBezTo>
                      <a:pt x="4191" y="10253"/>
                      <a:pt x="5128" y="7493"/>
                      <a:pt x="7050" y="5767"/>
                    </a:cubicBezTo>
                    <a:lnTo>
                      <a:pt x="7050" y="5767"/>
                    </a:lnTo>
                    <a:cubicBezTo>
                      <a:pt x="5966" y="8084"/>
                      <a:pt x="5670" y="10697"/>
                      <a:pt x="5571" y="13260"/>
                    </a:cubicBezTo>
                    <a:cubicBezTo>
                      <a:pt x="6606" y="13408"/>
                      <a:pt x="7789" y="13507"/>
                      <a:pt x="9120" y="13605"/>
                    </a:cubicBezTo>
                    <a:cubicBezTo>
                      <a:pt x="9219" y="12077"/>
                      <a:pt x="9515" y="10500"/>
                      <a:pt x="10057" y="9021"/>
                    </a:cubicBezTo>
                    <a:lnTo>
                      <a:pt x="10057" y="9021"/>
                    </a:lnTo>
                    <a:cubicBezTo>
                      <a:pt x="9909" y="10549"/>
                      <a:pt x="9958" y="12126"/>
                      <a:pt x="10205" y="13704"/>
                    </a:cubicBezTo>
                    <a:cubicBezTo>
                      <a:pt x="11289" y="13753"/>
                      <a:pt x="12472" y="13802"/>
                      <a:pt x="13754" y="13802"/>
                    </a:cubicBezTo>
                    <a:cubicBezTo>
                      <a:pt x="13803" y="12225"/>
                      <a:pt x="14050" y="10648"/>
                      <a:pt x="14493" y="9119"/>
                    </a:cubicBezTo>
                    <a:lnTo>
                      <a:pt x="14493" y="9119"/>
                    </a:lnTo>
                    <a:cubicBezTo>
                      <a:pt x="14444" y="10697"/>
                      <a:pt x="14592" y="12274"/>
                      <a:pt x="14888" y="13802"/>
                    </a:cubicBezTo>
                    <a:cubicBezTo>
                      <a:pt x="16120" y="13802"/>
                      <a:pt x="17402" y="13753"/>
                      <a:pt x="18782" y="13655"/>
                    </a:cubicBezTo>
                    <a:cubicBezTo>
                      <a:pt x="19127" y="11091"/>
                      <a:pt x="18634" y="8479"/>
                      <a:pt x="18141" y="5915"/>
                    </a:cubicBezTo>
                    <a:lnTo>
                      <a:pt x="18141" y="5915"/>
                    </a:lnTo>
                    <a:cubicBezTo>
                      <a:pt x="19620" y="8232"/>
                      <a:pt x="20507" y="10795"/>
                      <a:pt x="20852" y="13507"/>
                    </a:cubicBezTo>
                    <a:cubicBezTo>
                      <a:pt x="21888" y="13408"/>
                      <a:pt x="22972" y="13260"/>
                      <a:pt x="24057" y="13112"/>
                    </a:cubicBezTo>
                    <a:cubicBezTo>
                      <a:pt x="24204" y="11387"/>
                      <a:pt x="24057" y="9662"/>
                      <a:pt x="23662" y="8035"/>
                    </a:cubicBezTo>
                    <a:lnTo>
                      <a:pt x="23662" y="8035"/>
                    </a:lnTo>
                    <a:cubicBezTo>
                      <a:pt x="24402" y="9563"/>
                      <a:pt x="24944" y="11239"/>
                      <a:pt x="25289" y="12964"/>
                    </a:cubicBezTo>
                    <a:cubicBezTo>
                      <a:pt x="25316" y="12960"/>
                      <a:pt x="25344" y="12958"/>
                      <a:pt x="25374" y="12958"/>
                    </a:cubicBezTo>
                    <a:cubicBezTo>
                      <a:pt x="25974" y="12958"/>
                      <a:pt x="26927" y="13913"/>
                      <a:pt x="27162" y="15183"/>
                    </a:cubicBezTo>
                    <a:cubicBezTo>
                      <a:pt x="27162" y="15183"/>
                      <a:pt x="29479" y="0"/>
                      <a:pt x="144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7" name="Google Shape;1430;p72"/>
              <p:cNvSpPr/>
              <p:nvPr/>
            </p:nvSpPr>
            <p:spPr>
              <a:xfrm>
                <a:off x="7517880" y="2429280"/>
                <a:ext cx="125280" cy="115560"/>
              </a:xfrm>
              <a:custGeom>
                <a:avLst/>
                <a:gdLst>
                  <a:gd name="textAreaLeft" fmla="*/ 0 w 125280"/>
                  <a:gd name="textAreaRight" fmla="*/ 125640 w 12528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8809" h="8134">
                    <a:moveTo>
                      <a:pt x="2816" y="0"/>
                    </a:moveTo>
                    <a:cubicBezTo>
                      <a:pt x="2798" y="0"/>
                      <a:pt x="2779" y="0"/>
                      <a:pt x="2761" y="0"/>
                    </a:cubicBezTo>
                    <a:cubicBezTo>
                      <a:pt x="1726" y="0"/>
                      <a:pt x="740" y="345"/>
                      <a:pt x="1" y="986"/>
                    </a:cubicBezTo>
                    <a:cubicBezTo>
                      <a:pt x="987" y="3747"/>
                      <a:pt x="2613" y="6162"/>
                      <a:pt x="4782" y="8134"/>
                    </a:cubicBezTo>
                    <a:cubicBezTo>
                      <a:pt x="8808" y="6072"/>
                      <a:pt x="7308" y="0"/>
                      <a:pt x="2816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8" name="Google Shape;1431;p72"/>
              <p:cNvSpPr/>
              <p:nvPr/>
            </p:nvSpPr>
            <p:spPr>
              <a:xfrm>
                <a:off x="7713000" y="2429280"/>
                <a:ext cx="123120" cy="11556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8660" h="8134">
                    <a:moveTo>
                      <a:pt x="5993" y="0"/>
                    </a:moveTo>
                    <a:cubicBezTo>
                      <a:pt x="1549" y="0"/>
                      <a:pt x="0" y="5974"/>
                      <a:pt x="3977" y="8134"/>
                    </a:cubicBezTo>
                    <a:cubicBezTo>
                      <a:pt x="6097" y="6113"/>
                      <a:pt x="7674" y="3648"/>
                      <a:pt x="8660" y="888"/>
                    </a:cubicBezTo>
                    <a:cubicBezTo>
                      <a:pt x="7921" y="296"/>
                      <a:pt x="6984" y="0"/>
                      <a:pt x="6047" y="0"/>
                    </a:cubicBezTo>
                    <a:cubicBezTo>
                      <a:pt x="6029" y="0"/>
                      <a:pt x="6011" y="0"/>
                      <a:pt x="5993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59" name="Google Shape;1432;p72"/>
              <p:cNvSpPr/>
              <p:nvPr/>
            </p:nvSpPr>
            <p:spPr>
              <a:xfrm>
                <a:off x="7546680" y="2338560"/>
                <a:ext cx="23400" cy="43920"/>
              </a:xfrm>
              <a:custGeom>
                <a:avLst/>
                <a:gdLst>
                  <a:gd name="textAreaLeft" fmla="*/ 0 w 23400"/>
                  <a:gd name="textAreaRight" fmla="*/ 23760 w 23400"/>
                  <a:gd name="textAreaTop" fmla="*/ 0 h 43920"/>
                  <a:gd name="textAreaBottom" fmla="*/ 44280 h 43920"/>
                </a:gdLst>
                <a:ahLst/>
                <a:cxnLst/>
                <a:rect l="textAreaLeft" t="textAreaTop" r="textAreaRight" b="textAreaBottom"/>
                <a:pathLst>
                  <a:path w="1677" h="3106">
                    <a:moveTo>
                      <a:pt x="839" y="0"/>
                    </a:moveTo>
                    <a:cubicBezTo>
                      <a:pt x="395" y="0"/>
                      <a:pt x="1" y="691"/>
                      <a:pt x="1" y="1529"/>
                    </a:cubicBezTo>
                    <a:cubicBezTo>
                      <a:pt x="1" y="2416"/>
                      <a:pt x="395" y="3106"/>
                      <a:pt x="839" y="3106"/>
                    </a:cubicBezTo>
                    <a:cubicBezTo>
                      <a:pt x="1332" y="3106"/>
                      <a:pt x="1677" y="2416"/>
                      <a:pt x="1677" y="1529"/>
                    </a:cubicBezTo>
                    <a:cubicBezTo>
                      <a:pt x="1677" y="691"/>
                      <a:pt x="133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960" bIns="21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0" name="Google Shape;1433;p72"/>
              <p:cNvSpPr/>
              <p:nvPr/>
            </p:nvSpPr>
            <p:spPr>
              <a:xfrm>
                <a:off x="7536960" y="2283480"/>
                <a:ext cx="45360" cy="14040"/>
              </a:xfrm>
              <a:custGeom>
                <a:avLst/>
                <a:gdLst>
                  <a:gd name="textAreaLeft" fmla="*/ 0 w 45360"/>
                  <a:gd name="textAreaRight" fmla="*/ 45720 w 45360"/>
                  <a:gd name="textAreaTop" fmla="*/ 0 h 14040"/>
                  <a:gd name="textAreaBottom" fmla="*/ 14400 h 14040"/>
                </a:gdLst>
                <a:ahLst/>
                <a:cxnLst/>
                <a:rect l="textAreaLeft" t="textAreaTop" r="textAreaRight" b="textAreaBottom"/>
                <a:pathLst>
                  <a:path w="3205" h="1014">
                    <a:moveTo>
                      <a:pt x="1868" y="1"/>
                    </a:moveTo>
                    <a:cubicBezTo>
                      <a:pt x="1232" y="1"/>
                      <a:pt x="603" y="243"/>
                      <a:pt x="99" y="718"/>
                    </a:cubicBezTo>
                    <a:cubicBezTo>
                      <a:pt x="1" y="767"/>
                      <a:pt x="1" y="915"/>
                      <a:pt x="99" y="964"/>
                    </a:cubicBezTo>
                    <a:cubicBezTo>
                      <a:pt x="149" y="1013"/>
                      <a:pt x="198" y="1013"/>
                      <a:pt x="247" y="1013"/>
                    </a:cubicBezTo>
                    <a:cubicBezTo>
                      <a:pt x="296" y="1013"/>
                      <a:pt x="296" y="1013"/>
                      <a:pt x="346" y="964"/>
                    </a:cubicBezTo>
                    <a:cubicBezTo>
                      <a:pt x="768" y="572"/>
                      <a:pt x="1321" y="364"/>
                      <a:pt x="1878" y="364"/>
                    </a:cubicBezTo>
                    <a:cubicBezTo>
                      <a:pt x="2230" y="364"/>
                      <a:pt x="2584" y="447"/>
                      <a:pt x="2909" y="619"/>
                    </a:cubicBezTo>
                    <a:cubicBezTo>
                      <a:pt x="2950" y="639"/>
                      <a:pt x="2999" y="651"/>
                      <a:pt x="3043" y="651"/>
                    </a:cubicBezTo>
                    <a:cubicBezTo>
                      <a:pt x="3105" y="651"/>
                      <a:pt x="3155" y="627"/>
                      <a:pt x="3155" y="570"/>
                    </a:cubicBezTo>
                    <a:cubicBezTo>
                      <a:pt x="3205" y="471"/>
                      <a:pt x="3205" y="373"/>
                      <a:pt x="3106" y="323"/>
                    </a:cubicBezTo>
                    <a:cubicBezTo>
                      <a:pt x="2713" y="107"/>
                      <a:pt x="2289" y="1"/>
                      <a:pt x="1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" bIns="7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1" name="Google Shape;1434;p72"/>
              <p:cNvSpPr/>
              <p:nvPr/>
            </p:nvSpPr>
            <p:spPr>
              <a:xfrm>
                <a:off x="7770960" y="2338560"/>
                <a:ext cx="23400" cy="43920"/>
              </a:xfrm>
              <a:custGeom>
                <a:avLst/>
                <a:gdLst>
                  <a:gd name="textAreaLeft" fmla="*/ 0 w 23400"/>
                  <a:gd name="textAreaRight" fmla="*/ 23760 w 23400"/>
                  <a:gd name="textAreaTop" fmla="*/ 0 h 43920"/>
                  <a:gd name="textAreaBottom" fmla="*/ 44280 h 43920"/>
                </a:gdLst>
                <a:ahLst/>
                <a:cxnLst/>
                <a:rect l="textAreaLeft" t="textAreaTop" r="textAreaRight" b="textAreaBottom"/>
                <a:pathLst>
                  <a:path w="1677" h="3106">
                    <a:moveTo>
                      <a:pt x="839" y="0"/>
                    </a:moveTo>
                    <a:cubicBezTo>
                      <a:pt x="395" y="0"/>
                      <a:pt x="1" y="691"/>
                      <a:pt x="1" y="1529"/>
                    </a:cubicBezTo>
                    <a:cubicBezTo>
                      <a:pt x="1" y="2416"/>
                      <a:pt x="395" y="3106"/>
                      <a:pt x="839" y="3106"/>
                    </a:cubicBezTo>
                    <a:cubicBezTo>
                      <a:pt x="1332" y="3106"/>
                      <a:pt x="1677" y="2416"/>
                      <a:pt x="1677" y="1529"/>
                    </a:cubicBezTo>
                    <a:cubicBezTo>
                      <a:pt x="1677" y="691"/>
                      <a:pt x="133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960" bIns="21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2" name="Google Shape;1435;p72"/>
              <p:cNvSpPr/>
              <p:nvPr/>
            </p:nvSpPr>
            <p:spPr>
              <a:xfrm>
                <a:off x="7759080" y="2283480"/>
                <a:ext cx="45360" cy="14040"/>
              </a:xfrm>
              <a:custGeom>
                <a:avLst/>
                <a:gdLst>
                  <a:gd name="textAreaLeft" fmla="*/ 0 w 45360"/>
                  <a:gd name="textAreaRight" fmla="*/ 45720 w 45360"/>
                  <a:gd name="textAreaTop" fmla="*/ 0 h 14040"/>
                  <a:gd name="textAreaBottom" fmla="*/ 14400 h 14040"/>
                </a:gdLst>
                <a:ahLst/>
                <a:cxnLst/>
                <a:rect l="textAreaLeft" t="textAreaTop" r="textAreaRight" b="textAreaBottom"/>
                <a:pathLst>
                  <a:path w="3205" h="1014">
                    <a:moveTo>
                      <a:pt x="1352" y="1"/>
                    </a:moveTo>
                    <a:cubicBezTo>
                      <a:pt x="924" y="1"/>
                      <a:pt x="492" y="107"/>
                      <a:pt x="99" y="323"/>
                    </a:cubicBezTo>
                    <a:cubicBezTo>
                      <a:pt x="1" y="373"/>
                      <a:pt x="1" y="471"/>
                      <a:pt x="50" y="570"/>
                    </a:cubicBezTo>
                    <a:cubicBezTo>
                      <a:pt x="79" y="627"/>
                      <a:pt x="125" y="651"/>
                      <a:pt x="177" y="651"/>
                    </a:cubicBezTo>
                    <a:cubicBezTo>
                      <a:pt x="215" y="651"/>
                      <a:pt x="256" y="639"/>
                      <a:pt x="296" y="619"/>
                    </a:cubicBezTo>
                    <a:cubicBezTo>
                      <a:pt x="621" y="447"/>
                      <a:pt x="975" y="364"/>
                      <a:pt x="1328" y="364"/>
                    </a:cubicBezTo>
                    <a:cubicBezTo>
                      <a:pt x="1885" y="364"/>
                      <a:pt x="2437" y="572"/>
                      <a:pt x="2860" y="964"/>
                    </a:cubicBezTo>
                    <a:cubicBezTo>
                      <a:pt x="2909" y="1013"/>
                      <a:pt x="2958" y="1013"/>
                      <a:pt x="3008" y="1013"/>
                    </a:cubicBezTo>
                    <a:cubicBezTo>
                      <a:pt x="3057" y="1013"/>
                      <a:pt x="3106" y="1013"/>
                      <a:pt x="3106" y="964"/>
                    </a:cubicBezTo>
                    <a:cubicBezTo>
                      <a:pt x="3205" y="915"/>
                      <a:pt x="3205" y="767"/>
                      <a:pt x="3106" y="718"/>
                    </a:cubicBezTo>
                    <a:cubicBezTo>
                      <a:pt x="2632" y="243"/>
                      <a:pt x="1997" y="1"/>
                      <a:pt x="1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" bIns="7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3" name="Google Shape;1436;p72"/>
              <p:cNvSpPr/>
              <p:nvPr/>
            </p:nvSpPr>
            <p:spPr>
              <a:xfrm>
                <a:off x="7666200" y="2280240"/>
                <a:ext cx="44640" cy="164160"/>
              </a:xfrm>
              <a:custGeom>
                <a:avLst/>
                <a:gdLst>
                  <a:gd name="textAreaLeft" fmla="*/ 0 w 44640"/>
                  <a:gd name="textAreaRight" fmla="*/ 45000 w 44640"/>
                  <a:gd name="textAreaTop" fmla="*/ 0 h 164160"/>
                  <a:gd name="textAreaBottom" fmla="*/ 164520 h 164160"/>
                </a:gdLst>
                <a:ahLst/>
                <a:cxnLst/>
                <a:rect l="textAreaLeft" t="textAreaTop" r="textAreaRight" b="textAreaBottom"/>
                <a:pathLst>
                  <a:path w="3156" h="11536">
                    <a:moveTo>
                      <a:pt x="198" y="1"/>
                    </a:moveTo>
                    <a:cubicBezTo>
                      <a:pt x="99" y="1"/>
                      <a:pt x="1" y="100"/>
                      <a:pt x="1" y="198"/>
                    </a:cubicBezTo>
                    <a:lnTo>
                      <a:pt x="1" y="8923"/>
                    </a:lnTo>
                    <a:cubicBezTo>
                      <a:pt x="1" y="9022"/>
                      <a:pt x="99" y="9120"/>
                      <a:pt x="198" y="9120"/>
                    </a:cubicBezTo>
                    <a:lnTo>
                      <a:pt x="2465" y="9219"/>
                    </a:lnTo>
                    <a:lnTo>
                      <a:pt x="50" y="11240"/>
                    </a:lnTo>
                    <a:cubicBezTo>
                      <a:pt x="1" y="11289"/>
                      <a:pt x="1" y="11388"/>
                      <a:pt x="50" y="11487"/>
                    </a:cubicBezTo>
                    <a:cubicBezTo>
                      <a:pt x="99" y="11536"/>
                      <a:pt x="149" y="11536"/>
                      <a:pt x="198" y="11536"/>
                    </a:cubicBezTo>
                    <a:cubicBezTo>
                      <a:pt x="247" y="11536"/>
                      <a:pt x="297" y="11536"/>
                      <a:pt x="297" y="11487"/>
                    </a:cubicBezTo>
                    <a:lnTo>
                      <a:pt x="3057" y="9219"/>
                    </a:lnTo>
                    <a:cubicBezTo>
                      <a:pt x="3106" y="9120"/>
                      <a:pt x="3156" y="9071"/>
                      <a:pt x="3106" y="8973"/>
                    </a:cubicBezTo>
                    <a:cubicBezTo>
                      <a:pt x="3106" y="8923"/>
                      <a:pt x="3008" y="8874"/>
                      <a:pt x="2958" y="8874"/>
                    </a:cubicBezTo>
                    <a:lnTo>
                      <a:pt x="395" y="8775"/>
                    </a:lnTo>
                    <a:lnTo>
                      <a:pt x="395" y="198"/>
                    </a:lnTo>
                    <a:cubicBezTo>
                      <a:pt x="395" y="100"/>
                      <a:pt x="297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080" bIns="82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4" name="Google Shape;1437;p72"/>
              <p:cNvSpPr/>
              <p:nvPr/>
            </p:nvSpPr>
            <p:spPr>
              <a:xfrm>
                <a:off x="7626960" y="2472120"/>
                <a:ext cx="99360" cy="49680"/>
              </a:xfrm>
              <a:custGeom>
                <a:avLst/>
                <a:gdLst>
                  <a:gd name="textAreaLeft" fmla="*/ 0 w 99360"/>
                  <a:gd name="textAreaRight" fmla="*/ 99720 w 9936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7001" h="3516">
                    <a:moveTo>
                      <a:pt x="7000" y="0"/>
                    </a:moveTo>
                    <a:cubicBezTo>
                      <a:pt x="5373" y="888"/>
                      <a:pt x="3179" y="1065"/>
                      <a:pt x="1683" y="1065"/>
                    </a:cubicBezTo>
                    <a:cubicBezTo>
                      <a:pt x="687" y="1065"/>
                      <a:pt x="0" y="986"/>
                      <a:pt x="0" y="986"/>
                    </a:cubicBezTo>
                    <a:lnTo>
                      <a:pt x="0" y="986"/>
                    </a:lnTo>
                    <a:cubicBezTo>
                      <a:pt x="0" y="986"/>
                      <a:pt x="1130" y="3516"/>
                      <a:pt x="3345" y="3516"/>
                    </a:cubicBezTo>
                    <a:cubicBezTo>
                      <a:pt x="3444" y="3516"/>
                      <a:pt x="3545" y="3511"/>
                      <a:pt x="3648" y="3500"/>
                    </a:cubicBezTo>
                    <a:cubicBezTo>
                      <a:pt x="6113" y="3254"/>
                      <a:pt x="7000" y="1"/>
                      <a:pt x="7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5" name="Google Shape;1438;p72"/>
              <p:cNvSpPr/>
              <p:nvPr/>
            </p:nvSpPr>
            <p:spPr>
              <a:xfrm>
                <a:off x="7472880" y="2399040"/>
                <a:ext cx="30600" cy="31320"/>
              </a:xfrm>
              <a:custGeom>
                <a:avLst/>
                <a:gdLst>
                  <a:gd name="textAreaLeft" fmla="*/ 0 w 30600"/>
                  <a:gd name="textAreaRight" fmla="*/ 30960 w 30600"/>
                  <a:gd name="textAreaTop" fmla="*/ 0 h 31320"/>
                  <a:gd name="textAreaBottom" fmla="*/ 31680 h 31320"/>
                </a:gdLst>
                <a:ahLst/>
                <a:cxnLst/>
                <a:rect l="textAreaLeft" t="textAreaTop" r="textAreaRight" b="textAreaBottom"/>
                <a:pathLst>
                  <a:path w="2170" h="2219">
                    <a:moveTo>
                      <a:pt x="1085" y="1"/>
                    </a:moveTo>
                    <a:cubicBezTo>
                      <a:pt x="494" y="1"/>
                      <a:pt x="1" y="494"/>
                      <a:pt x="1" y="1085"/>
                    </a:cubicBezTo>
                    <a:cubicBezTo>
                      <a:pt x="1" y="1677"/>
                      <a:pt x="494" y="2219"/>
                      <a:pt x="1085" y="2219"/>
                    </a:cubicBezTo>
                    <a:cubicBezTo>
                      <a:pt x="1677" y="2219"/>
                      <a:pt x="2170" y="1677"/>
                      <a:pt x="2170" y="1085"/>
                    </a:cubicBezTo>
                    <a:cubicBezTo>
                      <a:pt x="2170" y="494"/>
                      <a:pt x="1677" y="1"/>
                      <a:pt x="1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840" bIns="15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166" name="Google Shape;1439;p72"/>
              <p:cNvSpPr/>
              <p:nvPr/>
            </p:nvSpPr>
            <p:spPr>
              <a:xfrm>
                <a:off x="7849800" y="2399040"/>
                <a:ext cx="30600" cy="31320"/>
              </a:xfrm>
              <a:custGeom>
                <a:avLst/>
                <a:gdLst>
                  <a:gd name="textAreaLeft" fmla="*/ 0 w 30600"/>
                  <a:gd name="textAreaRight" fmla="*/ 30960 w 30600"/>
                  <a:gd name="textAreaTop" fmla="*/ 0 h 31320"/>
                  <a:gd name="textAreaBottom" fmla="*/ 31680 h 31320"/>
                </a:gdLst>
                <a:ahLst/>
                <a:cxnLst/>
                <a:rect l="textAreaLeft" t="textAreaTop" r="textAreaRight" b="textAreaBottom"/>
                <a:pathLst>
                  <a:path w="2170" h="2219">
                    <a:moveTo>
                      <a:pt x="1085" y="1"/>
                    </a:moveTo>
                    <a:cubicBezTo>
                      <a:pt x="493" y="1"/>
                      <a:pt x="1" y="494"/>
                      <a:pt x="1" y="1085"/>
                    </a:cubicBezTo>
                    <a:cubicBezTo>
                      <a:pt x="1" y="1677"/>
                      <a:pt x="493" y="2219"/>
                      <a:pt x="1085" y="2219"/>
                    </a:cubicBezTo>
                    <a:cubicBezTo>
                      <a:pt x="1677" y="2219"/>
                      <a:pt x="2169" y="1677"/>
                      <a:pt x="2169" y="1085"/>
                    </a:cubicBezTo>
                    <a:cubicBezTo>
                      <a:pt x="2169" y="494"/>
                      <a:pt x="1677" y="1"/>
                      <a:pt x="1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840" bIns="15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</p:grpSp>
      <p:sp>
        <p:nvSpPr>
          <p:cNvPr id="105" name="PlaceHolder 1"/>
          <p:cNvSpPr txBox="1">
            <a:spLocks/>
          </p:cNvSpPr>
          <p:nvPr/>
        </p:nvSpPr>
        <p:spPr>
          <a:xfrm>
            <a:off x="395536" y="123478"/>
            <a:ext cx="7848872" cy="999487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 algn="ctr">
              <a:tabLst>
                <a:tab pos="0" algn="l"/>
              </a:tabLst>
            </a:pPr>
            <a:r>
              <a:rPr lang="el-GR" sz="3400" b="1" spc="-1" dirty="0">
                <a:solidFill>
                  <a:schemeClr val="dk1"/>
                </a:solidFill>
                <a:latin typeface="PF Armonia" pitchFamily="2" charset="-95"/>
              </a:rPr>
              <a:t>Γυναίκες επιστήμονες στη σύγχρονη εποχή</a:t>
            </a:r>
            <a:endParaRPr lang="el-GR" sz="3400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5223360" cy="83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400" b="1" strike="noStrike" spc="-1" dirty="0" err="1">
                <a:solidFill>
                  <a:schemeClr val="dk1"/>
                </a:solidFill>
                <a:latin typeface="PF Armonia" pitchFamily="2" charset="-95"/>
                <a:ea typeface="Voltaire"/>
              </a:rPr>
              <a:t>Patricia</a:t>
            </a: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 </a:t>
            </a:r>
            <a:r>
              <a:rPr lang="el-GR" sz="3400" b="1" strike="noStrike" spc="-1" dirty="0" err="1">
                <a:solidFill>
                  <a:schemeClr val="dk1"/>
                </a:solidFill>
                <a:latin typeface="PF Armonia" pitchFamily="2" charset="-95"/>
                <a:ea typeface="Voltaire"/>
              </a:rPr>
              <a:t>Bath</a:t>
            </a: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 (1942-2019)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168" name="PlaceHolder 2"/>
          <p:cNvSpPr>
            <a:spLocks noGrp="1"/>
          </p:cNvSpPr>
          <p:nvPr>
            <p:ph type="subTitle"/>
          </p:nvPr>
        </p:nvSpPr>
        <p:spPr>
          <a:xfrm>
            <a:off x="42248" y="1059582"/>
            <a:ext cx="5714640" cy="3571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</a:t>
            </a:r>
            <a:r>
              <a:rPr lang="el-GR" sz="1800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Patricia</a:t>
            </a: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</a:t>
            </a:r>
            <a:r>
              <a:rPr lang="el-GR" sz="1800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Bath</a:t>
            </a: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ήταν Αμερικανίδα οφθαλμίατρος και ανθρωπιστής. </a:t>
            </a: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Έγινε η πρώτη γυναίκα που ηγήθηκε μεταπτυχιακού προγράμματος εκπαίδευσης στην οφθαλμολογία και η πρώτη γυναίκα που εκλέχθηκε στο επίτιμο προσωπικό του Ιατρικού Κέντρου UCLA. </a:t>
            </a: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Ήταν επίσης η πρώτη </a:t>
            </a:r>
            <a:r>
              <a:rPr lang="el-GR" sz="1800" b="0" strike="noStrike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Αφροαμερικανίδα</a:t>
            </a: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που υπηρέτησε στο προσωπικό ως χειρουργός και έλαβε δίπλωμα ευρεσιτεχνίας για ιατρικό σκοπό.</a:t>
            </a: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Ίδρυσε το μη κερδοσκοπικό Αμερικανικό Ινστιτούτο για την Πρόληψη της Τύφλωσης στην Ουάσιγκτον.</a:t>
            </a: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pic>
        <p:nvPicPr>
          <p:cNvPr id="1169" name="Picture 2" descr="https://upload.wikimedia.org/wikipedia/commons/thumb/0/08/Patriciabath.jpg/220px-Patriciabath.jpg"/>
          <p:cNvPicPr/>
          <p:nvPr/>
        </p:nvPicPr>
        <p:blipFill>
          <a:blip r:embed="rId2"/>
          <a:stretch/>
        </p:blipFill>
        <p:spPr>
          <a:xfrm>
            <a:off x="5786280" y="1500120"/>
            <a:ext cx="2095200" cy="2857320"/>
          </a:xfrm>
          <a:prstGeom prst="rect">
            <a:avLst/>
          </a:prstGeom>
          <a:ln w="0">
            <a:noFill/>
          </a:ln>
        </p:spPr>
      </p:pic>
      <p:grpSp>
        <p:nvGrpSpPr>
          <p:cNvPr id="1170" name="Google Shape;1810;p75"/>
          <p:cNvGrpSpPr/>
          <p:nvPr/>
        </p:nvGrpSpPr>
        <p:grpSpPr>
          <a:xfrm>
            <a:off x="6143760" y="285840"/>
            <a:ext cx="725040" cy="869040"/>
            <a:chOff x="6143760" y="285840"/>
            <a:chExt cx="725040" cy="869040"/>
          </a:xfrm>
        </p:grpSpPr>
        <p:sp>
          <p:nvSpPr>
            <p:cNvPr id="1171" name="Google Shape;1811;p75"/>
            <p:cNvSpPr/>
            <p:nvPr/>
          </p:nvSpPr>
          <p:spPr>
            <a:xfrm>
              <a:off x="6260040" y="285840"/>
              <a:ext cx="608760" cy="869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869040"/>
                <a:gd name="textAreaBottom" fmla="*/ 869400 h 869040"/>
              </a:gdLst>
              <a:ahLst/>
              <a:cxnLst/>
              <a:rect l="textAreaLeft" t="textAreaTop" r="textAreaRight" b="textAreaBottom"/>
              <a:pathLst>
                <a:path w="52960" h="75598">
                  <a:moveTo>
                    <a:pt x="0" y="1"/>
                  </a:moveTo>
                  <a:lnTo>
                    <a:pt x="0" y="68738"/>
                  </a:lnTo>
                  <a:cubicBezTo>
                    <a:pt x="0" y="72534"/>
                    <a:pt x="3064" y="75598"/>
                    <a:pt x="6860" y="75598"/>
                  </a:cubicBezTo>
                  <a:lnTo>
                    <a:pt x="46099" y="75598"/>
                  </a:lnTo>
                  <a:cubicBezTo>
                    <a:pt x="49849" y="75598"/>
                    <a:pt x="52914" y="72534"/>
                    <a:pt x="52959" y="68738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2" name="Google Shape;1812;p75"/>
            <p:cNvSpPr/>
            <p:nvPr/>
          </p:nvSpPr>
          <p:spPr>
            <a:xfrm>
              <a:off x="6260040" y="285840"/>
              <a:ext cx="608760" cy="869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869040"/>
                <a:gd name="textAreaBottom" fmla="*/ 869400 h 869040"/>
              </a:gdLst>
              <a:ahLst/>
              <a:cxnLst/>
              <a:rect l="textAreaLeft" t="textAreaTop" r="textAreaRight" b="textAreaBottom"/>
              <a:pathLst>
                <a:path w="52960" h="75598">
                  <a:moveTo>
                    <a:pt x="0" y="1"/>
                  </a:moveTo>
                  <a:lnTo>
                    <a:pt x="0" y="68738"/>
                  </a:lnTo>
                  <a:cubicBezTo>
                    <a:pt x="0" y="72534"/>
                    <a:pt x="3064" y="75598"/>
                    <a:pt x="6860" y="75598"/>
                  </a:cubicBezTo>
                  <a:lnTo>
                    <a:pt x="46099" y="75598"/>
                  </a:lnTo>
                  <a:cubicBezTo>
                    <a:pt x="49849" y="75598"/>
                    <a:pt x="52914" y="72534"/>
                    <a:pt x="52959" y="68738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3" name="Google Shape;1813;p75"/>
            <p:cNvSpPr/>
            <p:nvPr/>
          </p:nvSpPr>
          <p:spPr>
            <a:xfrm>
              <a:off x="6260040" y="492840"/>
              <a:ext cx="608760" cy="662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662040"/>
                <a:gd name="textAreaBottom" fmla="*/ 662400 h 662040"/>
              </a:gdLst>
              <a:ahLst/>
              <a:cxnLst/>
              <a:rect l="textAreaLeft" t="textAreaTop" r="textAreaRight" b="textAreaBottom"/>
              <a:pathLst>
                <a:path w="52960" h="57579">
                  <a:moveTo>
                    <a:pt x="0" y="1"/>
                  </a:moveTo>
                  <a:lnTo>
                    <a:pt x="0" y="50719"/>
                  </a:lnTo>
                  <a:cubicBezTo>
                    <a:pt x="0" y="54515"/>
                    <a:pt x="3064" y="57579"/>
                    <a:pt x="6860" y="57579"/>
                  </a:cubicBezTo>
                  <a:lnTo>
                    <a:pt x="46099" y="57579"/>
                  </a:lnTo>
                  <a:cubicBezTo>
                    <a:pt x="49849" y="57579"/>
                    <a:pt x="52914" y="54515"/>
                    <a:pt x="52959" y="50719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4" name="Google Shape;1814;p75"/>
            <p:cNvSpPr/>
            <p:nvPr/>
          </p:nvSpPr>
          <p:spPr>
            <a:xfrm>
              <a:off x="6143760" y="285840"/>
              <a:ext cx="128520" cy="184680"/>
            </a:xfrm>
            <a:custGeom>
              <a:avLst/>
              <a:gdLst>
                <a:gd name="textAreaLeft" fmla="*/ 0 w 128520"/>
                <a:gd name="textAreaRight" fmla="*/ 128880 w 128520"/>
                <a:gd name="textAreaTop" fmla="*/ 0 h 184680"/>
                <a:gd name="textAreaBottom" fmla="*/ 185040 h 184680"/>
              </a:gdLst>
              <a:ahLst/>
              <a:cxnLst/>
              <a:rect l="textAreaLeft" t="textAreaTop" r="textAreaRight" b="textAreaBottom"/>
              <a:pathLst>
                <a:path w="11205" h="16099">
                  <a:moveTo>
                    <a:pt x="0" y="1"/>
                  </a:moveTo>
                  <a:lnTo>
                    <a:pt x="10656" y="16099"/>
                  </a:lnTo>
                  <a:lnTo>
                    <a:pt x="1120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5" name="Google Shape;1815;p75"/>
            <p:cNvSpPr/>
            <p:nvPr/>
          </p:nvSpPr>
          <p:spPr>
            <a:xfrm>
              <a:off x="6256800" y="54936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6" name="Google Shape;1816;p75"/>
            <p:cNvSpPr/>
            <p:nvPr/>
          </p:nvSpPr>
          <p:spPr>
            <a:xfrm>
              <a:off x="6256800" y="65916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7" name="Google Shape;1817;p75"/>
            <p:cNvSpPr/>
            <p:nvPr/>
          </p:nvSpPr>
          <p:spPr>
            <a:xfrm>
              <a:off x="6256800" y="76896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8" name="Google Shape;1818;p75"/>
            <p:cNvSpPr/>
            <p:nvPr/>
          </p:nvSpPr>
          <p:spPr>
            <a:xfrm>
              <a:off x="6256800" y="87912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9" name="Google Shape;1819;p75"/>
            <p:cNvSpPr/>
            <p:nvPr/>
          </p:nvSpPr>
          <p:spPr>
            <a:xfrm>
              <a:off x="6256800" y="98892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0" name="Google Shape;1820;p75"/>
            <p:cNvSpPr/>
            <p:nvPr/>
          </p:nvSpPr>
          <p:spPr>
            <a:xfrm>
              <a:off x="6256800" y="54936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1" name="Google Shape;1821;p75"/>
            <p:cNvSpPr/>
            <p:nvPr/>
          </p:nvSpPr>
          <p:spPr>
            <a:xfrm>
              <a:off x="6256800" y="65916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2" name="Google Shape;1822;p75"/>
            <p:cNvSpPr/>
            <p:nvPr/>
          </p:nvSpPr>
          <p:spPr>
            <a:xfrm>
              <a:off x="6256800" y="76896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3" name="Google Shape;1823;p75"/>
            <p:cNvSpPr/>
            <p:nvPr/>
          </p:nvSpPr>
          <p:spPr>
            <a:xfrm>
              <a:off x="6256800" y="87912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4" name="Google Shape;1824;p75"/>
            <p:cNvSpPr/>
            <p:nvPr/>
          </p:nvSpPr>
          <p:spPr>
            <a:xfrm>
              <a:off x="6256800" y="98892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5" name="Google Shape;1825;p75"/>
            <p:cNvSpPr/>
            <p:nvPr/>
          </p:nvSpPr>
          <p:spPr>
            <a:xfrm>
              <a:off x="6459840" y="577080"/>
              <a:ext cx="176400" cy="176400"/>
            </a:xfrm>
            <a:custGeom>
              <a:avLst/>
              <a:gdLst>
                <a:gd name="textAreaLeft" fmla="*/ 0 w 176400"/>
                <a:gd name="textAreaRight" fmla="*/ 176760 w 176400"/>
                <a:gd name="textAreaTop" fmla="*/ 0 h 176400"/>
                <a:gd name="textAreaBottom" fmla="*/ 176760 h 176400"/>
              </a:gdLst>
              <a:ahLst/>
              <a:cxnLst/>
              <a:rect l="textAreaLeft" t="textAreaTop" r="textAreaRight" b="textAreaBottom"/>
              <a:pathLst>
                <a:path w="15368" h="15367" fill="none">
                  <a:moveTo>
                    <a:pt x="9330" y="869"/>
                  </a:moveTo>
                  <a:cubicBezTo>
                    <a:pt x="13081" y="1784"/>
                    <a:pt x="15367" y="5534"/>
                    <a:pt x="14498" y="9284"/>
                  </a:cubicBezTo>
                  <a:cubicBezTo>
                    <a:pt x="13629" y="13034"/>
                    <a:pt x="9833" y="15366"/>
                    <a:pt x="6083" y="14498"/>
                  </a:cubicBezTo>
                  <a:cubicBezTo>
                    <a:pt x="2333" y="13583"/>
                    <a:pt x="1" y="9833"/>
                    <a:pt x="915" y="6083"/>
                  </a:cubicBezTo>
                  <a:cubicBezTo>
                    <a:pt x="1784" y="2333"/>
                    <a:pt x="5535" y="0"/>
                    <a:pt x="9330" y="869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8200" bIns="88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6" name="Google Shape;1826;p75"/>
            <p:cNvSpPr/>
            <p:nvPr/>
          </p:nvSpPr>
          <p:spPr>
            <a:xfrm>
              <a:off x="6668640" y="811080"/>
              <a:ext cx="93960" cy="9396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93960"/>
                <a:gd name="textAreaBottom" fmla="*/ 94320 h 93960"/>
              </a:gdLst>
              <a:ahLst/>
              <a:cxnLst/>
              <a:rect l="textAreaLeft" t="textAreaTop" r="textAreaRight" b="textAreaBottom"/>
              <a:pathLst>
                <a:path w="8188" h="8187" fill="none">
                  <a:moveTo>
                    <a:pt x="8187" y="3522"/>
                  </a:moveTo>
                  <a:cubicBezTo>
                    <a:pt x="8187" y="6632"/>
                    <a:pt x="4437" y="8187"/>
                    <a:pt x="2196" y="5991"/>
                  </a:cubicBezTo>
                  <a:cubicBezTo>
                    <a:pt x="1" y="3751"/>
                    <a:pt x="1556" y="0"/>
                    <a:pt x="4711" y="0"/>
                  </a:cubicBezTo>
                  <a:cubicBezTo>
                    <a:pt x="6632" y="0"/>
                    <a:pt x="8187" y="1555"/>
                    <a:pt x="8187" y="3522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160" bIns="47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7" name="Google Shape;1827;p75"/>
            <p:cNvSpPr/>
            <p:nvPr/>
          </p:nvSpPr>
          <p:spPr>
            <a:xfrm>
              <a:off x="6470280" y="932760"/>
              <a:ext cx="148680" cy="148680"/>
            </a:xfrm>
            <a:custGeom>
              <a:avLst/>
              <a:gdLst>
                <a:gd name="textAreaLeft" fmla="*/ 0 w 148680"/>
                <a:gd name="textAreaRight" fmla="*/ 149040 w 148680"/>
                <a:gd name="textAreaTop" fmla="*/ 0 h 148680"/>
                <a:gd name="textAreaBottom" fmla="*/ 149040 h 148680"/>
              </a:gdLst>
              <a:ahLst/>
              <a:cxnLst/>
              <a:rect l="textAreaLeft" t="textAreaTop" r="textAreaRight" b="textAreaBottom"/>
              <a:pathLst>
                <a:path w="12943" h="12944" fill="none">
                  <a:moveTo>
                    <a:pt x="10656" y="2287"/>
                  </a:moveTo>
                  <a:cubicBezTo>
                    <a:pt x="12943" y="4620"/>
                    <a:pt x="12943" y="8324"/>
                    <a:pt x="10656" y="10657"/>
                  </a:cubicBezTo>
                  <a:cubicBezTo>
                    <a:pt x="8370" y="12943"/>
                    <a:pt x="4620" y="12943"/>
                    <a:pt x="2333" y="10657"/>
                  </a:cubicBezTo>
                  <a:cubicBezTo>
                    <a:pt x="0" y="8324"/>
                    <a:pt x="0" y="4620"/>
                    <a:pt x="2333" y="2287"/>
                  </a:cubicBezTo>
                  <a:cubicBezTo>
                    <a:pt x="4620" y="1"/>
                    <a:pt x="8370" y="1"/>
                    <a:pt x="10656" y="2287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4520" bIns="74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8" name="Google Shape;1828;p75"/>
            <p:cNvSpPr/>
            <p:nvPr/>
          </p:nvSpPr>
          <p:spPr>
            <a:xfrm>
              <a:off x="6747840" y="628200"/>
              <a:ext cx="40320" cy="3960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39600"/>
                <a:gd name="textAreaBottom" fmla="*/ 39960 h 39600"/>
              </a:gdLst>
              <a:ahLst/>
              <a:cxnLst/>
              <a:rect l="textAreaLeft" t="textAreaTop" r="textAreaRight" b="textAreaBottom"/>
              <a:pathLst>
                <a:path w="3523" h="3476">
                  <a:moveTo>
                    <a:pt x="1784" y="0"/>
                  </a:moveTo>
                  <a:cubicBezTo>
                    <a:pt x="824" y="0"/>
                    <a:pt x="1" y="778"/>
                    <a:pt x="1" y="1738"/>
                  </a:cubicBezTo>
                  <a:cubicBezTo>
                    <a:pt x="1" y="2699"/>
                    <a:pt x="824" y="3476"/>
                    <a:pt x="1784" y="3476"/>
                  </a:cubicBezTo>
                  <a:cubicBezTo>
                    <a:pt x="2745" y="3476"/>
                    <a:pt x="3522" y="2699"/>
                    <a:pt x="3522" y="1738"/>
                  </a:cubicBezTo>
                  <a:cubicBezTo>
                    <a:pt x="3522" y="778"/>
                    <a:pt x="2745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800" bIns="19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9" name="Google Shape;1829;p75"/>
            <p:cNvSpPr/>
            <p:nvPr/>
          </p:nvSpPr>
          <p:spPr>
            <a:xfrm>
              <a:off x="6488280" y="789120"/>
              <a:ext cx="29160" cy="291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9160"/>
                <a:gd name="textAreaBottom" fmla="*/ 29520 h 29160"/>
              </a:gdLst>
              <a:ahLst/>
              <a:cxnLst/>
              <a:rect l="textAreaLeft" t="textAreaTop" r="textAreaRight" b="textAreaBottom"/>
              <a:pathLst>
                <a:path w="2562" h="2562">
                  <a:moveTo>
                    <a:pt x="1281" y="1"/>
                  </a:moveTo>
                  <a:cubicBezTo>
                    <a:pt x="549" y="1"/>
                    <a:pt x="0" y="595"/>
                    <a:pt x="0" y="1281"/>
                  </a:cubicBezTo>
                  <a:cubicBezTo>
                    <a:pt x="0" y="1967"/>
                    <a:pt x="549" y="2562"/>
                    <a:pt x="1281" y="2562"/>
                  </a:cubicBezTo>
                  <a:cubicBezTo>
                    <a:pt x="1967" y="2562"/>
                    <a:pt x="2561" y="1967"/>
                    <a:pt x="2561" y="1281"/>
                  </a:cubicBezTo>
                  <a:cubicBezTo>
                    <a:pt x="2561" y="595"/>
                    <a:pt x="1967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76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0" name="Google Shape;1830;p75"/>
            <p:cNvSpPr/>
            <p:nvPr/>
          </p:nvSpPr>
          <p:spPr>
            <a:xfrm>
              <a:off x="6733800" y="972000"/>
              <a:ext cx="39600" cy="40320"/>
            </a:xfrm>
            <a:custGeom>
              <a:avLst/>
              <a:gdLst>
                <a:gd name="textAreaLeft" fmla="*/ 0 w 39600"/>
                <a:gd name="textAreaRight" fmla="*/ 39960 w 39600"/>
                <a:gd name="textAreaTop" fmla="*/ 0 h 40320"/>
                <a:gd name="textAreaBottom" fmla="*/ 40680 h 40320"/>
              </a:gdLst>
              <a:ahLst/>
              <a:cxnLst/>
              <a:rect l="textAreaLeft" t="textAreaTop" r="textAreaRight" b="textAreaBottom"/>
              <a:pathLst>
                <a:path w="3477" h="3523">
                  <a:moveTo>
                    <a:pt x="1739" y="1"/>
                  </a:moveTo>
                  <a:cubicBezTo>
                    <a:pt x="778" y="1"/>
                    <a:pt x="1" y="778"/>
                    <a:pt x="1" y="1784"/>
                  </a:cubicBezTo>
                  <a:cubicBezTo>
                    <a:pt x="1" y="2745"/>
                    <a:pt x="778" y="3522"/>
                    <a:pt x="1739" y="3522"/>
                  </a:cubicBezTo>
                  <a:cubicBezTo>
                    <a:pt x="2699" y="3522"/>
                    <a:pt x="3477" y="2745"/>
                    <a:pt x="3477" y="1784"/>
                  </a:cubicBezTo>
                  <a:cubicBezTo>
                    <a:pt x="3477" y="778"/>
                    <a:pt x="2699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16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1191" name="Google Shape;1935;p75"/>
          <p:cNvGrpSpPr/>
          <p:nvPr/>
        </p:nvGrpSpPr>
        <p:grpSpPr>
          <a:xfrm>
            <a:off x="7006680" y="308520"/>
            <a:ext cx="724680" cy="869400"/>
            <a:chOff x="7006680" y="308520"/>
            <a:chExt cx="724680" cy="869400"/>
          </a:xfrm>
        </p:grpSpPr>
        <p:sp>
          <p:nvSpPr>
            <p:cNvPr id="1192" name="Google Shape;1936;p75"/>
            <p:cNvSpPr/>
            <p:nvPr/>
          </p:nvSpPr>
          <p:spPr>
            <a:xfrm>
              <a:off x="7122600" y="308520"/>
              <a:ext cx="608760" cy="869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869040"/>
                <a:gd name="textAreaBottom" fmla="*/ 869400 h 869040"/>
              </a:gdLst>
              <a:ahLst/>
              <a:cxnLst/>
              <a:rect l="textAreaLeft" t="textAreaTop" r="textAreaRight" b="textAreaBottom"/>
              <a:pathLst>
                <a:path w="52960" h="75598">
                  <a:moveTo>
                    <a:pt x="0" y="1"/>
                  </a:moveTo>
                  <a:lnTo>
                    <a:pt x="0" y="68738"/>
                  </a:lnTo>
                  <a:cubicBezTo>
                    <a:pt x="0" y="72534"/>
                    <a:pt x="3064" y="75598"/>
                    <a:pt x="6860" y="75598"/>
                  </a:cubicBezTo>
                  <a:lnTo>
                    <a:pt x="46099" y="75598"/>
                  </a:lnTo>
                  <a:cubicBezTo>
                    <a:pt x="49849" y="75598"/>
                    <a:pt x="52914" y="72534"/>
                    <a:pt x="52959" y="68738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3" name="Google Shape;1937;p75"/>
            <p:cNvSpPr/>
            <p:nvPr/>
          </p:nvSpPr>
          <p:spPr>
            <a:xfrm>
              <a:off x="7122600" y="308520"/>
              <a:ext cx="608760" cy="869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869040"/>
                <a:gd name="textAreaBottom" fmla="*/ 869400 h 869040"/>
              </a:gdLst>
              <a:ahLst/>
              <a:cxnLst/>
              <a:rect l="textAreaLeft" t="textAreaTop" r="textAreaRight" b="textAreaBottom"/>
              <a:pathLst>
                <a:path w="52960" h="75598">
                  <a:moveTo>
                    <a:pt x="0" y="1"/>
                  </a:moveTo>
                  <a:lnTo>
                    <a:pt x="0" y="68738"/>
                  </a:lnTo>
                  <a:cubicBezTo>
                    <a:pt x="0" y="72534"/>
                    <a:pt x="3064" y="75598"/>
                    <a:pt x="6860" y="75598"/>
                  </a:cubicBezTo>
                  <a:lnTo>
                    <a:pt x="46099" y="75598"/>
                  </a:lnTo>
                  <a:cubicBezTo>
                    <a:pt x="49849" y="75598"/>
                    <a:pt x="52914" y="72534"/>
                    <a:pt x="52959" y="68738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4" name="Google Shape;1938;p75"/>
            <p:cNvSpPr/>
            <p:nvPr/>
          </p:nvSpPr>
          <p:spPr>
            <a:xfrm>
              <a:off x="7122600" y="515880"/>
              <a:ext cx="608760" cy="662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662040"/>
                <a:gd name="textAreaBottom" fmla="*/ 662400 h 662040"/>
              </a:gdLst>
              <a:ahLst/>
              <a:cxnLst/>
              <a:rect l="textAreaLeft" t="textAreaTop" r="textAreaRight" b="textAreaBottom"/>
              <a:pathLst>
                <a:path w="52960" h="57579">
                  <a:moveTo>
                    <a:pt x="0" y="1"/>
                  </a:moveTo>
                  <a:lnTo>
                    <a:pt x="0" y="50719"/>
                  </a:lnTo>
                  <a:cubicBezTo>
                    <a:pt x="0" y="54515"/>
                    <a:pt x="3064" y="57579"/>
                    <a:pt x="6860" y="57579"/>
                  </a:cubicBezTo>
                  <a:lnTo>
                    <a:pt x="46099" y="57579"/>
                  </a:lnTo>
                  <a:cubicBezTo>
                    <a:pt x="49849" y="57579"/>
                    <a:pt x="52914" y="54515"/>
                    <a:pt x="52959" y="50719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5" name="Google Shape;1939;p75"/>
            <p:cNvSpPr/>
            <p:nvPr/>
          </p:nvSpPr>
          <p:spPr>
            <a:xfrm>
              <a:off x="7006680" y="308520"/>
              <a:ext cx="128520" cy="184680"/>
            </a:xfrm>
            <a:custGeom>
              <a:avLst/>
              <a:gdLst>
                <a:gd name="textAreaLeft" fmla="*/ 0 w 128520"/>
                <a:gd name="textAreaRight" fmla="*/ 128880 w 128520"/>
                <a:gd name="textAreaTop" fmla="*/ 0 h 184680"/>
                <a:gd name="textAreaBottom" fmla="*/ 185040 h 184680"/>
              </a:gdLst>
              <a:ahLst/>
              <a:cxnLst/>
              <a:rect l="textAreaLeft" t="textAreaTop" r="textAreaRight" b="textAreaBottom"/>
              <a:pathLst>
                <a:path w="11205" h="16099">
                  <a:moveTo>
                    <a:pt x="0" y="1"/>
                  </a:moveTo>
                  <a:lnTo>
                    <a:pt x="10656" y="16099"/>
                  </a:lnTo>
                  <a:lnTo>
                    <a:pt x="1120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6" name="Google Shape;1940;p75"/>
            <p:cNvSpPr/>
            <p:nvPr/>
          </p:nvSpPr>
          <p:spPr>
            <a:xfrm>
              <a:off x="7119720" y="5720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7" name="Google Shape;1941;p75"/>
            <p:cNvSpPr/>
            <p:nvPr/>
          </p:nvSpPr>
          <p:spPr>
            <a:xfrm>
              <a:off x="7119720" y="6818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8" name="Google Shape;1942;p75"/>
            <p:cNvSpPr/>
            <p:nvPr/>
          </p:nvSpPr>
          <p:spPr>
            <a:xfrm>
              <a:off x="7119720" y="7920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99" name="Google Shape;1943;p75"/>
            <p:cNvSpPr/>
            <p:nvPr/>
          </p:nvSpPr>
          <p:spPr>
            <a:xfrm>
              <a:off x="7119720" y="9018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0" name="Google Shape;1944;p75"/>
            <p:cNvSpPr/>
            <p:nvPr/>
          </p:nvSpPr>
          <p:spPr>
            <a:xfrm>
              <a:off x="7119720" y="10116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1" name="Google Shape;1945;p75"/>
            <p:cNvSpPr/>
            <p:nvPr/>
          </p:nvSpPr>
          <p:spPr>
            <a:xfrm>
              <a:off x="7119720" y="5720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2" name="Google Shape;1946;p75"/>
            <p:cNvSpPr/>
            <p:nvPr/>
          </p:nvSpPr>
          <p:spPr>
            <a:xfrm>
              <a:off x="7119720" y="6818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3" name="Google Shape;1947;p75"/>
            <p:cNvSpPr/>
            <p:nvPr/>
          </p:nvSpPr>
          <p:spPr>
            <a:xfrm>
              <a:off x="7119720" y="7920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4" name="Google Shape;1948;p75"/>
            <p:cNvSpPr/>
            <p:nvPr/>
          </p:nvSpPr>
          <p:spPr>
            <a:xfrm>
              <a:off x="7119720" y="9018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5" name="Google Shape;1949;p75"/>
            <p:cNvSpPr/>
            <p:nvPr/>
          </p:nvSpPr>
          <p:spPr>
            <a:xfrm>
              <a:off x="7119720" y="10116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6" name="Google Shape;1950;p75"/>
            <p:cNvSpPr/>
            <p:nvPr/>
          </p:nvSpPr>
          <p:spPr>
            <a:xfrm>
              <a:off x="7322760" y="599760"/>
              <a:ext cx="176400" cy="176400"/>
            </a:xfrm>
            <a:custGeom>
              <a:avLst/>
              <a:gdLst>
                <a:gd name="textAreaLeft" fmla="*/ 0 w 176400"/>
                <a:gd name="textAreaRight" fmla="*/ 176760 w 176400"/>
                <a:gd name="textAreaTop" fmla="*/ 0 h 176400"/>
                <a:gd name="textAreaBottom" fmla="*/ 176760 h 176400"/>
              </a:gdLst>
              <a:ahLst/>
              <a:cxnLst/>
              <a:rect l="textAreaLeft" t="textAreaTop" r="textAreaRight" b="textAreaBottom"/>
              <a:pathLst>
                <a:path w="15368" h="15367" fill="none">
                  <a:moveTo>
                    <a:pt x="9330" y="869"/>
                  </a:moveTo>
                  <a:cubicBezTo>
                    <a:pt x="13081" y="1784"/>
                    <a:pt x="15367" y="5534"/>
                    <a:pt x="14498" y="9284"/>
                  </a:cubicBezTo>
                  <a:cubicBezTo>
                    <a:pt x="13629" y="13034"/>
                    <a:pt x="9833" y="15366"/>
                    <a:pt x="6083" y="14498"/>
                  </a:cubicBezTo>
                  <a:cubicBezTo>
                    <a:pt x="2333" y="13583"/>
                    <a:pt x="1" y="9833"/>
                    <a:pt x="915" y="6083"/>
                  </a:cubicBezTo>
                  <a:cubicBezTo>
                    <a:pt x="1784" y="2333"/>
                    <a:pt x="5535" y="0"/>
                    <a:pt x="9330" y="869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8200" bIns="88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7" name="Google Shape;1951;p75"/>
            <p:cNvSpPr/>
            <p:nvPr/>
          </p:nvSpPr>
          <p:spPr>
            <a:xfrm>
              <a:off x="7531560" y="833760"/>
              <a:ext cx="93960" cy="9396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93960"/>
                <a:gd name="textAreaBottom" fmla="*/ 94320 h 93960"/>
              </a:gdLst>
              <a:ahLst/>
              <a:cxnLst/>
              <a:rect l="textAreaLeft" t="textAreaTop" r="textAreaRight" b="textAreaBottom"/>
              <a:pathLst>
                <a:path w="8188" h="8187" fill="none">
                  <a:moveTo>
                    <a:pt x="8187" y="3522"/>
                  </a:moveTo>
                  <a:cubicBezTo>
                    <a:pt x="8187" y="6632"/>
                    <a:pt x="4437" y="8187"/>
                    <a:pt x="2196" y="5991"/>
                  </a:cubicBezTo>
                  <a:cubicBezTo>
                    <a:pt x="1" y="3751"/>
                    <a:pt x="1556" y="0"/>
                    <a:pt x="4711" y="0"/>
                  </a:cubicBezTo>
                  <a:cubicBezTo>
                    <a:pt x="6632" y="0"/>
                    <a:pt x="8187" y="1555"/>
                    <a:pt x="8187" y="3522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160" bIns="47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8" name="Google Shape;1952;p75"/>
            <p:cNvSpPr/>
            <p:nvPr/>
          </p:nvSpPr>
          <p:spPr>
            <a:xfrm>
              <a:off x="7333200" y="955440"/>
              <a:ext cx="148680" cy="148680"/>
            </a:xfrm>
            <a:custGeom>
              <a:avLst/>
              <a:gdLst>
                <a:gd name="textAreaLeft" fmla="*/ 0 w 148680"/>
                <a:gd name="textAreaRight" fmla="*/ 149040 w 148680"/>
                <a:gd name="textAreaTop" fmla="*/ 0 h 148680"/>
                <a:gd name="textAreaBottom" fmla="*/ 149040 h 148680"/>
              </a:gdLst>
              <a:ahLst/>
              <a:cxnLst/>
              <a:rect l="textAreaLeft" t="textAreaTop" r="textAreaRight" b="textAreaBottom"/>
              <a:pathLst>
                <a:path w="12943" h="12944" fill="none">
                  <a:moveTo>
                    <a:pt x="10656" y="2287"/>
                  </a:moveTo>
                  <a:cubicBezTo>
                    <a:pt x="12943" y="4620"/>
                    <a:pt x="12943" y="8324"/>
                    <a:pt x="10656" y="10657"/>
                  </a:cubicBezTo>
                  <a:cubicBezTo>
                    <a:pt x="8370" y="12943"/>
                    <a:pt x="4620" y="12943"/>
                    <a:pt x="2333" y="10657"/>
                  </a:cubicBezTo>
                  <a:cubicBezTo>
                    <a:pt x="0" y="8324"/>
                    <a:pt x="0" y="4620"/>
                    <a:pt x="2333" y="2287"/>
                  </a:cubicBezTo>
                  <a:cubicBezTo>
                    <a:pt x="4620" y="1"/>
                    <a:pt x="8370" y="1"/>
                    <a:pt x="10656" y="2287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4520" bIns="74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09" name="Google Shape;1953;p75"/>
            <p:cNvSpPr/>
            <p:nvPr/>
          </p:nvSpPr>
          <p:spPr>
            <a:xfrm>
              <a:off x="7610760" y="650880"/>
              <a:ext cx="40320" cy="3960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39600"/>
                <a:gd name="textAreaBottom" fmla="*/ 39960 h 39600"/>
              </a:gdLst>
              <a:ahLst/>
              <a:cxnLst/>
              <a:rect l="textAreaLeft" t="textAreaTop" r="textAreaRight" b="textAreaBottom"/>
              <a:pathLst>
                <a:path w="3523" h="3476">
                  <a:moveTo>
                    <a:pt x="1784" y="0"/>
                  </a:moveTo>
                  <a:cubicBezTo>
                    <a:pt x="824" y="0"/>
                    <a:pt x="1" y="778"/>
                    <a:pt x="1" y="1738"/>
                  </a:cubicBezTo>
                  <a:cubicBezTo>
                    <a:pt x="1" y="2699"/>
                    <a:pt x="824" y="3476"/>
                    <a:pt x="1784" y="3476"/>
                  </a:cubicBezTo>
                  <a:cubicBezTo>
                    <a:pt x="2745" y="3476"/>
                    <a:pt x="3522" y="2699"/>
                    <a:pt x="3522" y="1738"/>
                  </a:cubicBezTo>
                  <a:cubicBezTo>
                    <a:pt x="3522" y="778"/>
                    <a:pt x="2745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800" bIns="19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0" name="Google Shape;1954;p75"/>
            <p:cNvSpPr/>
            <p:nvPr/>
          </p:nvSpPr>
          <p:spPr>
            <a:xfrm>
              <a:off x="7351200" y="811800"/>
              <a:ext cx="29160" cy="291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9160"/>
                <a:gd name="textAreaBottom" fmla="*/ 29520 h 29160"/>
              </a:gdLst>
              <a:ahLst/>
              <a:cxnLst/>
              <a:rect l="textAreaLeft" t="textAreaTop" r="textAreaRight" b="textAreaBottom"/>
              <a:pathLst>
                <a:path w="2562" h="2562">
                  <a:moveTo>
                    <a:pt x="1281" y="1"/>
                  </a:moveTo>
                  <a:cubicBezTo>
                    <a:pt x="549" y="1"/>
                    <a:pt x="0" y="595"/>
                    <a:pt x="0" y="1281"/>
                  </a:cubicBezTo>
                  <a:cubicBezTo>
                    <a:pt x="0" y="1967"/>
                    <a:pt x="549" y="2562"/>
                    <a:pt x="1281" y="2562"/>
                  </a:cubicBezTo>
                  <a:cubicBezTo>
                    <a:pt x="1967" y="2562"/>
                    <a:pt x="2561" y="1967"/>
                    <a:pt x="2561" y="1281"/>
                  </a:cubicBezTo>
                  <a:cubicBezTo>
                    <a:pt x="2561" y="595"/>
                    <a:pt x="1967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76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1" name="Google Shape;1955;p75"/>
            <p:cNvSpPr/>
            <p:nvPr/>
          </p:nvSpPr>
          <p:spPr>
            <a:xfrm>
              <a:off x="7596720" y="995040"/>
              <a:ext cx="39600" cy="40320"/>
            </a:xfrm>
            <a:custGeom>
              <a:avLst/>
              <a:gdLst>
                <a:gd name="textAreaLeft" fmla="*/ 0 w 39600"/>
                <a:gd name="textAreaRight" fmla="*/ 39960 w 39600"/>
                <a:gd name="textAreaTop" fmla="*/ 0 h 40320"/>
                <a:gd name="textAreaBottom" fmla="*/ 40680 h 40320"/>
              </a:gdLst>
              <a:ahLst/>
              <a:cxnLst/>
              <a:rect l="textAreaLeft" t="textAreaTop" r="textAreaRight" b="textAreaBottom"/>
              <a:pathLst>
                <a:path w="3477" h="3523">
                  <a:moveTo>
                    <a:pt x="1739" y="1"/>
                  </a:moveTo>
                  <a:cubicBezTo>
                    <a:pt x="778" y="1"/>
                    <a:pt x="1" y="778"/>
                    <a:pt x="1" y="1784"/>
                  </a:cubicBezTo>
                  <a:cubicBezTo>
                    <a:pt x="1" y="2745"/>
                    <a:pt x="778" y="3522"/>
                    <a:pt x="1739" y="3522"/>
                  </a:cubicBezTo>
                  <a:cubicBezTo>
                    <a:pt x="2699" y="3522"/>
                    <a:pt x="3477" y="2745"/>
                    <a:pt x="3477" y="1784"/>
                  </a:cubicBezTo>
                  <a:cubicBezTo>
                    <a:pt x="3477" y="778"/>
                    <a:pt x="2699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16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1212" name="Google Shape;1962;p75"/>
          <p:cNvGrpSpPr/>
          <p:nvPr/>
        </p:nvGrpSpPr>
        <p:grpSpPr>
          <a:xfrm>
            <a:off x="7856640" y="308520"/>
            <a:ext cx="725040" cy="869400"/>
            <a:chOff x="7856640" y="308520"/>
            <a:chExt cx="725040" cy="869400"/>
          </a:xfrm>
        </p:grpSpPr>
        <p:sp>
          <p:nvSpPr>
            <p:cNvPr id="1213" name="Google Shape;1963;p75"/>
            <p:cNvSpPr/>
            <p:nvPr/>
          </p:nvSpPr>
          <p:spPr>
            <a:xfrm>
              <a:off x="7972920" y="308520"/>
              <a:ext cx="608760" cy="869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869040"/>
                <a:gd name="textAreaBottom" fmla="*/ 869400 h 869040"/>
              </a:gdLst>
              <a:ahLst/>
              <a:cxnLst/>
              <a:rect l="textAreaLeft" t="textAreaTop" r="textAreaRight" b="textAreaBottom"/>
              <a:pathLst>
                <a:path w="52960" h="75598">
                  <a:moveTo>
                    <a:pt x="0" y="1"/>
                  </a:moveTo>
                  <a:lnTo>
                    <a:pt x="0" y="68738"/>
                  </a:lnTo>
                  <a:cubicBezTo>
                    <a:pt x="0" y="72534"/>
                    <a:pt x="3064" y="75598"/>
                    <a:pt x="6860" y="75598"/>
                  </a:cubicBezTo>
                  <a:lnTo>
                    <a:pt x="46099" y="75598"/>
                  </a:lnTo>
                  <a:cubicBezTo>
                    <a:pt x="49849" y="75598"/>
                    <a:pt x="52914" y="72534"/>
                    <a:pt x="52959" y="68738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4" name="Google Shape;1964;p75"/>
            <p:cNvSpPr/>
            <p:nvPr/>
          </p:nvSpPr>
          <p:spPr>
            <a:xfrm>
              <a:off x="7972920" y="308520"/>
              <a:ext cx="608760" cy="869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869040"/>
                <a:gd name="textAreaBottom" fmla="*/ 869400 h 869040"/>
              </a:gdLst>
              <a:ahLst/>
              <a:cxnLst/>
              <a:rect l="textAreaLeft" t="textAreaTop" r="textAreaRight" b="textAreaBottom"/>
              <a:pathLst>
                <a:path w="52960" h="75598">
                  <a:moveTo>
                    <a:pt x="0" y="1"/>
                  </a:moveTo>
                  <a:lnTo>
                    <a:pt x="0" y="68738"/>
                  </a:lnTo>
                  <a:cubicBezTo>
                    <a:pt x="0" y="72534"/>
                    <a:pt x="3064" y="75598"/>
                    <a:pt x="6860" y="75598"/>
                  </a:cubicBezTo>
                  <a:lnTo>
                    <a:pt x="46099" y="75598"/>
                  </a:lnTo>
                  <a:cubicBezTo>
                    <a:pt x="49849" y="75598"/>
                    <a:pt x="52914" y="72534"/>
                    <a:pt x="52959" y="68738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5" name="Google Shape;1965;p75"/>
            <p:cNvSpPr/>
            <p:nvPr/>
          </p:nvSpPr>
          <p:spPr>
            <a:xfrm>
              <a:off x="7972920" y="515880"/>
              <a:ext cx="608760" cy="662040"/>
            </a:xfrm>
            <a:custGeom>
              <a:avLst/>
              <a:gdLst>
                <a:gd name="textAreaLeft" fmla="*/ 0 w 608760"/>
                <a:gd name="textAreaRight" fmla="*/ 609120 w 608760"/>
                <a:gd name="textAreaTop" fmla="*/ 0 h 662040"/>
                <a:gd name="textAreaBottom" fmla="*/ 662400 h 662040"/>
              </a:gdLst>
              <a:ahLst/>
              <a:cxnLst/>
              <a:rect l="textAreaLeft" t="textAreaTop" r="textAreaRight" b="textAreaBottom"/>
              <a:pathLst>
                <a:path w="52960" h="57579">
                  <a:moveTo>
                    <a:pt x="0" y="1"/>
                  </a:moveTo>
                  <a:lnTo>
                    <a:pt x="0" y="50719"/>
                  </a:lnTo>
                  <a:cubicBezTo>
                    <a:pt x="0" y="54515"/>
                    <a:pt x="3064" y="57579"/>
                    <a:pt x="6860" y="57579"/>
                  </a:cubicBezTo>
                  <a:lnTo>
                    <a:pt x="46099" y="57579"/>
                  </a:lnTo>
                  <a:cubicBezTo>
                    <a:pt x="49849" y="57579"/>
                    <a:pt x="52914" y="54515"/>
                    <a:pt x="52959" y="50719"/>
                  </a:cubicBezTo>
                  <a:lnTo>
                    <a:pt x="52959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6" name="Google Shape;1966;p75"/>
            <p:cNvSpPr/>
            <p:nvPr/>
          </p:nvSpPr>
          <p:spPr>
            <a:xfrm>
              <a:off x="7856640" y="308520"/>
              <a:ext cx="128520" cy="184680"/>
            </a:xfrm>
            <a:custGeom>
              <a:avLst/>
              <a:gdLst>
                <a:gd name="textAreaLeft" fmla="*/ 0 w 128520"/>
                <a:gd name="textAreaRight" fmla="*/ 128880 w 128520"/>
                <a:gd name="textAreaTop" fmla="*/ 0 h 184680"/>
                <a:gd name="textAreaBottom" fmla="*/ 185040 h 184680"/>
              </a:gdLst>
              <a:ahLst/>
              <a:cxnLst/>
              <a:rect l="textAreaLeft" t="textAreaTop" r="textAreaRight" b="textAreaBottom"/>
              <a:pathLst>
                <a:path w="11205" h="16099">
                  <a:moveTo>
                    <a:pt x="0" y="1"/>
                  </a:moveTo>
                  <a:lnTo>
                    <a:pt x="10656" y="16099"/>
                  </a:lnTo>
                  <a:lnTo>
                    <a:pt x="1120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7" name="Google Shape;1967;p75"/>
            <p:cNvSpPr/>
            <p:nvPr/>
          </p:nvSpPr>
          <p:spPr>
            <a:xfrm>
              <a:off x="7969680" y="5720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8" name="Google Shape;1968;p75"/>
            <p:cNvSpPr/>
            <p:nvPr/>
          </p:nvSpPr>
          <p:spPr>
            <a:xfrm>
              <a:off x="7969680" y="6818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19" name="Google Shape;1969;p75"/>
            <p:cNvSpPr/>
            <p:nvPr/>
          </p:nvSpPr>
          <p:spPr>
            <a:xfrm>
              <a:off x="7969680" y="7920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0" name="Google Shape;1970;p75"/>
            <p:cNvSpPr/>
            <p:nvPr/>
          </p:nvSpPr>
          <p:spPr>
            <a:xfrm>
              <a:off x="7969680" y="9018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1" name="Google Shape;1971;p75"/>
            <p:cNvSpPr/>
            <p:nvPr/>
          </p:nvSpPr>
          <p:spPr>
            <a:xfrm>
              <a:off x="7969680" y="10116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00012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2" name="Google Shape;1972;p75"/>
            <p:cNvSpPr/>
            <p:nvPr/>
          </p:nvSpPr>
          <p:spPr>
            <a:xfrm>
              <a:off x="7969680" y="5720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3" name="Google Shape;1973;p75"/>
            <p:cNvSpPr/>
            <p:nvPr/>
          </p:nvSpPr>
          <p:spPr>
            <a:xfrm>
              <a:off x="7969680" y="68184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4" name="Google Shape;1974;p75"/>
            <p:cNvSpPr/>
            <p:nvPr/>
          </p:nvSpPr>
          <p:spPr>
            <a:xfrm>
              <a:off x="7969680" y="7920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1"/>
                  </a:moveTo>
                  <a:lnTo>
                    <a:pt x="6678" y="1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5" name="Google Shape;1975;p75"/>
            <p:cNvSpPr/>
            <p:nvPr/>
          </p:nvSpPr>
          <p:spPr>
            <a:xfrm>
              <a:off x="7969680" y="9018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6" name="Google Shape;1976;p75"/>
            <p:cNvSpPr/>
            <p:nvPr/>
          </p:nvSpPr>
          <p:spPr>
            <a:xfrm>
              <a:off x="7969680" y="1011600"/>
              <a:ext cx="76320" cy="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6678" h="1" fill="none">
                  <a:moveTo>
                    <a:pt x="1" y="0"/>
                  </a:moveTo>
                  <a:lnTo>
                    <a:pt x="6678" y="0"/>
                  </a:lnTo>
                </a:path>
              </a:pathLst>
            </a:custGeom>
            <a:noFill/>
            <a:ln w="20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7" name="Google Shape;1977;p75"/>
            <p:cNvSpPr/>
            <p:nvPr/>
          </p:nvSpPr>
          <p:spPr>
            <a:xfrm>
              <a:off x="8172720" y="599760"/>
              <a:ext cx="176400" cy="176400"/>
            </a:xfrm>
            <a:custGeom>
              <a:avLst/>
              <a:gdLst>
                <a:gd name="textAreaLeft" fmla="*/ 0 w 176400"/>
                <a:gd name="textAreaRight" fmla="*/ 176760 w 176400"/>
                <a:gd name="textAreaTop" fmla="*/ 0 h 176400"/>
                <a:gd name="textAreaBottom" fmla="*/ 176760 h 176400"/>
              </a:gdLst>
              <a:ahLst/>
              <a:cxnLst/>
              <a:rect l="textAreaLeft" t="textAreaTop" r="textAreaRight" b="textAreaBottom"/>
              <a:pathLst>
                <a:path w="15368" h="15367" fill="none">
                  <a:moveTo>
                    <a:pt x="9330" y="869"/>
                  </a:moveTo>
                  <a:cubicBezTo>
                    <a:pt x="13081" y="1784"/>
                    <a:pt x="15367" y="5534"/>
                    <a:pt x="14498" y="9284"/>
                  </a:cubicBezTo>
                  <a:cubicBezTo>
                    <a:pt x="13629" y="13034"/>
                    <a:pt x="9833" y="15366"/>
                    <a:pt x="6083" y="14498"/>
                  </a:cubicBezTo>
                  <a:cubicBezTo>
                    <a:pt x="2333" y="13583"/>
                    <a:pt x="1" y="9833"/>
                    <a:pt x="915" y="6083"/>
                  </a:cubicBezTo>
                  <a:cubicBezTo>
                    <a:pt x="1784" y="2333"/>
                    <a:pt x="5535" y="0"/>
                    <a:pt x="9330" y="869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8200" bIns="88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8" name="Google Shape;1978;p75"/>
            <p:cNvSpPr/>
            <p:nvPr/>
          </p:nvSpPr>
          <p:spPr>
            <a:xfrm>
              <a:off x="8381520" y="833760"/>
              <a:ext cx="93960" cy="9396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93960"/>
                <a:gd name="textAreaBottom" fmla="*/ 94320 h 93960"/>
              </a:gdLst>
              <a:ahLst/>
              <a:cxnLst/>
              <a:rect l="textAreaLeft" t="textAreaTop" r="textAreaRight" b="textAreaBottom"/>
              <a:pathLst>
                <a:path w="8188" h="8187" fill="none">
                  <a:moveTo>
                    <a:pt x="8187" y="3522"/>
                  </a:moveTo>
                  <a:cubicBezTo>
                    <a:pt x="8187" y="6632"/>
                    <a:pt x="4437" y="8187"/>
                    <a:pt x="2196" y="5991"/>
                  </a:cubicBezTo>
                  <a:cubicBezTo>
                    <a:pt x="1" y="3751"/>
                    <a:pt x="1556" y="0"/>
                    <a:pt x="4711" y="0"/>
                  </a:cubicBezTo>
                  <a:cubicBezTo>
                    <a:pt x="6632" y="0"/>
                    <a:pt x="8187" y="1555"/>
                    <a:pt x="8187" y="3522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160" bIns="47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29" name="Google Shape;1979;p75"/>
            <p:cNvSpPr/>
            <p:nvPr/>
          </p:nvSpPr>
          <p:spPr>
            <a:xfrm>
              <a:off x="8183520" y="955440"/>
              <a:ext cx="148680" cy="148680"/>
            </a:xfrm>
            <a:custGeom>
              <a:avLst/>
              <a:gdLst>
                <a:gd name="textAreaLeft" fmla="*/ 0 w 148680"/>
                <a:gd name="textAreaRight" fmla="*/ 149040 w 148680"/>
                <a:gd name="textAreaTop" fmla="*/ 0 h 148680"/>
                <a:gd name="textAreaBottom" fmla="*/ 149040 h 148680"/>
              </a:gdLst>
              <a:ahLst/>
              <a:cxnLst/>
              <a:rect l="textAreaLeft" t="textAreaTop" r="textAreaRight" b="textAreaBottom"/>
              <a:pathLst>
                <a:path w="12943" h="12944" fill="none">
                  <a:moveTo>
                    <a:pt x="10656" y="2287"/>
                  </a:moveTo>
                  <a:cubicBezTo>
                    <a:pt x="12943" y="4620"/>
                    <a:pt x="12943" y="8324"/>
                    <a:pt x="10656" y="10657"/>
                  </a:cubicBezTo>
                  <a:cubicBezTo>
                    <a:pt x="8370" y="12943"/>
                    <a:pt x="4620" y="12943"/>
                    <a:pt x="2333" y="10657"/>
                  </a:cubicBezTo>
                  <a:cubicBezTo>
                    <a:pt x="0" y="8324"/>
                    <a:pt x="0" y="4620"/>
                    <a:pt x="2333" y="2287"/>
                  </a:cubicBezTo>
                  <a:cubicBezTo>
                    <a:pt x="4620" y="1"/>
                    <a:pt x="8370" y="1"/>
                    <a:pt x="10656" y="2287"/>
                  </a:cubicBezTo>
                  <a:close/>
                </a:path>
              </a:pathLst>
            </a:custGeom>
            <a:noFill/>
            <a:ln w="160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4520" bIns="74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30" name="Google Shape;1980;p75"/>
            <p:cNvSpPr/>
            <p:nvPr/>
          </p:nvSpPr>
          <p:spPr>
            <a:xfrm>
              <a:off x="8461080" y="650880"/>
              <a:ext cx="40320" cy="3960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39600"/>
                <a:gd name="textAreaBottom" fmla="*/ 39960 h 39600"/>
              </a:gdLst>
              <a:ahLst/>
              <a:cxnLst/>
              <a:rect l="textAreaLeft" t="textAreaTop" r="textAreaRight" b="textAreaBottom"/>
              <a:pathLst>
                <a:path w="3523" h="3476">
                  <a:moveTo>
                    <a:pt x="1784" y="0"/>
                  </a:moveTo>
                  <a:cubicBezTo>
                    <a:pt x="824" y="0"/>
                    <a:pt x="1" y="778"/>
                    <a:pt x="1" y="1738"/>
                  </a:cubicBezTo>
                  <a:cubicBezTo>
                    <a:pt x="1" y="2699"/>
                    <a:pt x="824" y="3476"/>
                    <a:pt x="1784" y="3476"/>
                  </a:cubicBezTo>
                  <a:cubicBezTo>
                    <a:pt x="2745" y="3476"/>
                    <a:pt x="3522" y="2699"/>
                    <a:pt x="3522" y="1738"/>
                  </a:cubicBezTo>
                  <a:cubicBezTo>
                    <a:pt x="3522" y="778"/>
                    <a:pt x="2745" y="0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800" bIns="19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31" name="Google Shape;1981;p75"/>
            <p:cNvSpPr/>
            <p:nvPr/>
          </p:nvSpPr>
          <p:spPr>
            <a:xfrm>
              <a:off x="8201160" y="811800"/>
              <a:ext cx="29160" cy="291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9160"/>
                <a:gd name="textAreaBottom" fmla="*/ 29520 h 29160"/>
              </a:gdLst>
              <a:ahLst/>
              <a:cxnLst/>
              <a:rect l="textAreaLeft" t="textAreaTop" r="textAreaRight" b="textAreaBottom"/>
              <a:pathLst>
                <a:path w="2562" h="2562">
                  <a:moveTo>
                    <a:pt x="1281" y="1"/>
                  </a:moveTo>
                  <a:cubicBezTo>
                    <a:pt x="549" y="1"/>
                    <a:pt x="0" y="595"/>
                    <a:pt x="0" y="1281"/>
                  </a:cubicBezTo>
                  <a:cubicBezTo>
                    <a:pt x="0" y="1967"/>
                    <a:pt x="549" y="2562"/>
                    <a:pt x="1281" y="2562"/>
                  </a:cubicBezTo>
                  <a:cubicBezTo>
                    <a:pt x="1967" y="2562"/>
                    <a:pt x="2561" y="1967"/>
                    <a:pt x="2561" y="1281"/>
                  </a:cubicBezTo>
                  <a:cubicBezTo>
                    <a:pt x="2561" y="595"/>
                    <a:pt x="1967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76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32" name="Google Shape;1982;p75"/>
            <p:cNvSpPr/>
            <p:nvPr/>
          </p:nvSpPr>
          <p:spPr>
            <a:xfrm>
              <a:off x="8447040" y="995040"/>
              <a:ext cx="39600" cy="40320"/>
            </a:xfrm>
            <a:custGeom>
              <a:avLst/>
              <a:gdLst>
                <a:gd name="textAreaLeft" fmla="*/ 0 w 39600"/>
                <a:gd name="textAreaRight" fmla="*/ 39960 w 39600"/>
                <a:gd name="textAreaTop" fmla="*/ 0 h 40320"/>
                <a:gd name="textAreaBottom" fmla="*/ 40680 h 40320"/>
              </a:gdLst>
              <a:ahLst/>
              <a:cxnLst/>
              <a:rect l="textAreaLeft" t="textAreaTop" r="textAreaRight" b="textAreaBottom"/>
              <a:pathLst>
                <a:path w="3477" h="3523">
                  <a:moveTo>
                    <a:pt x="1739" y="1"/>
                  </a:moveTo>
                  <a:cubicBezTo>
                    <a:pt x="778" y="1"/>
                    <a:pt x="1" y="778"/>
                    <a:pt x="1" y="1784"/>
                  </a:cubicBezTo>
                  <a:cubicBezTo>
                    <a:pt x="1" y="2745"/>
                    <a:pt x="778" y="3522"/>
                    <a:pt x="1739" y="3522"/>
                  </a:cubicBezTo>
                  <a:cubicBezTo>
                    <a:pt x="2699" y="3522"/>
                    <a:pt x="3477" y="2745"/>
                    <a:pt x="3477" y="1784"/>
                  </a:cubicBezTo>
                  <a:cubicBezTo>
                    <a:pt x="3477" y="778"/>
                    <a:pt x="2699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16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PlaceHolder 1"/>
          <p:cNvSpPr>
            <a:spLocks noGrp="1"/>
          </p:cNvSpPr>
          <p:nvPr>
            <p:ph type="title"/>
          </p:nvPr>
        </p:nvSpPr>
        <p:spPr>
          <a:xfrm>
            <a:off x="539552" y="-20060"/>
            <a:ext cx="6984776" cy="79161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Ελένη </a:t>
            </a:r>
            <a:r>
              <a:rPr lang="el-GR" sz="3400" b="1" strike="noStrike" spc="-1" dirty="0" err="1">
                <a:solidFill>
                  <a:schemeClr val="dk1"/>
                </a:solidFill>
                <a:latin typeface="PF Armonia" pitchFamily="2" charset="-95"/>
                <a:ea typeface="Voltaire"/>
              </a:rPr>
              <a:t>Γλύκατζη</a:t>
            </a: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-</a:t>
            </a:r>
            <a:r>
              <a:rPr lang="el-GR" sz="3400" b="1" strike="noStrike" spc="-1" dirty="0" err="1">
                <a:solidFill>
                  <a:schemeClr val="dk1"/>
                </a:solidFill>
                <a:latin typeface="PF Armonia" pitchFamily="2" charset="-95"/>
                <a:ea typeface="Voltaire"/>
              </a:rPr>
              <a:t>Αρβελέρ</a:t>
            </a: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 (1926)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406" y="802903"/>
            <a:ext cx="642942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Ελένη </a:t>
            </a:r>
            <a:r>
              <a:rPr lang="el-GR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Γλύκατζη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- </a:t>
            </a:r>
            <a:r>
              <a:rPr lang="el-GR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Αρβελέρ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γεννήθηκε το 1926. Μια σειρά από εργασίες της πάνω στο Βυζάντιο την έκαναν γνωστή. </a:t>
            </a:r>
          </a:p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 smtClean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Έλαβε 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μέρος σε διάφορα παγκόσμια συνέδρια ιστορίας και προσκλήθηκε για διαλέξεις στα μεγαλύτερα πανεπιστήμια του κόσμου, ενώ έχει τιμηθεί με πολλές διακρίσεις. </a:t>
            </a:r>
          </a:p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 smtClean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Το 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1967 έγινε η πρώτη γυναίκα πρόεδρος του τμήματος Ιστορίας στο Πανεπιστήμιο της </a:t>
            </a:r>
            <a:r>
              <a:rPr lang="el-GR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Σορβόνης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και το 1976 εκλέχτηκε Πρύτανης (η πρώτη γυναίκα με μια τέτοια θέση στα 700 χρόνια παράδοσης του Πανεπιστημίου). </a:t>
            </a:r>
          </a:p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 smtClean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Έχει 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διατελέσει, μεταξύ άλλων, Πρύτανης του Ευρωπαϊκού Πανεπιστημίου.</a:t>
            </a:r>
          </a:p>
        </p:txBody>
      </p:sp>
      <p:pic>
        <p:nvPicPr>
          <p:cNvPr id="2050" name="Picture 2" descr="https://biblionet.gr/wp-content/uploadsPersonImages/01/3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9582"/>
            <a:ext cx="25202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285720" y="-20538"/>
            <a:ext cx="4506120" cy="79208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Αγγελική  Ασημάκη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234" name="PlaceHolder 2"/>
          <p:cNvSpPr>
            <a:spLocks noGrp="1"/>
          </p:cNvSpPr>
          <p:nvPr>
            <p:ph type="subTitle"/>
          </p:nvPr>
        </p:nvSpPr>
        <p:spPr>
          <a:xfrm>
            <a:off x="0" y="642924"/>
            <a:ext cx="5868144" cy="4320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342900" indent="-3429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Απόφοιτη 1997 του </a:t>
            </a:r>
            <a:r>
              <a:rPr lang="el-GR" kern="1200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Β΄Αρσακείου</a:t>
            </a: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 –</a:t>
            </a:r>
            <a:r>
              <a:rPr lang="el-GR" kern="1200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Τοσίτσειου</a:t>
            </a: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 Λυκείου Εκάλης, είναι ερευνήτρια παθολογοανατόμος στο Πανεπιστήμιο Χάρβαρντ και σε Νοσοκομείο της Βοστώνης. </a:t>
            </a:r>
          </a:p>
          <a:p>
            <a:pPr marL="342900" indent="-3429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Ως μέλος ερευνητικής ομάδας βοήθησε στην ανακάλυψη </a:t>
            </a:r>
            <a:r>
              <a:rPr lang="el-GR" kern="1200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ένος</a:t>
            </a: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 νέου φαρμάκου για όσους πάσχουν από απειλητικές για τη ζωή αρρυθμίες της καρδιάς.</a:t>
            </a:r>
          </a:p>
          <a:p>
            <a:pPr marL="342900" indent="-342900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Το ενδιαφέρον της για την εν λόγω πάθηση ξεκίνησε από νεανική ηλικία, καθώς η ίδια διαγνώστηκε με σοβαρά καρδιολογικά προβλήματα και χρειάστηκε να παραμείνει για αρκετό καιρό στο </a:t>
            </a:r>
            <a:r>
              <a:rPr lang="el-GR" kern="1200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Ωνάσειο</a:t>
            </a:r>
            <a:r>
              <a:rPr lang="el-GR" kern="1200" spc="-1" dirty="0">
                <a:solidFill>
                  <a:schemeClr val="lt2"/>
                </a:solidFill>
                <a:latin typeface="PF Agora Slab Pro Medium" pitchFamily="2" charset="0"/>
                <a:ea typeface="Tajawal"/>
                <a:cs typeface="+mn-cs"/>
              </a:rPr>
              <a:t>. Έζησε στην Ελλάδα μέχρι την ηλικία των 18 ετών, εργάζεται σε νοσοκομείο του Ηνωμένου Βασιλείου</a:t>
            </a:r>
          </a:p>
        </p:txBody>
      </p:sp>
      <p:pic>
        <p:nvPicPr>
          <p:cNvPr id="1026" name="Picture 2" descr="Αγγελική Ασημάκη: η 34χρονη Καρδιολόγος και καθηγήτρια του Χάρβαρντ που…απορρίφθηκε από το ΔΙΚΑΤΣΑ και διαπρέπει στο εξωτερικ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7614"/>
            <a:ext cx="3187289" cy="19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642910" y="0"/>
            <a:ext cx="5010480" cy="863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28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Αθηνά </a:t>
            </a:r>
            <a:r>
              <a:rPr lang="el-GR" sz="2800" b="1" strike="noStrike" spc="-1" dirty="0" err="1">
                <a:solidFill>
                  <a:schemeClr val="dk1"/>
                </a:solidFill>
                <a:latin typeface="PF Armonia" pitchFamily="2" charset="-95"/>
                <a:ea typeface="Voltaire"/>
              </a:rPr>
              <a:t>Κουστένη</a:t>
            </a:r>
            <a:r>
              <a:rPr lang="el-GR" sz="28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 </a:t>
            </a:r>
            <a:endParaRPr lang="el-GR" sz="28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406" y="714362"/>
            <a:ext cx="5678251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Γεννήθηκε στην Αθήνα το 1961 και μετακόμισε στο Παρίσι της Γαλλίας όπου έλαβε μεταπτυχιακό δίπλωμα αστροφυσικής και διαστημικών τεχνικών, όπως επίσης και μεταπτυχιακό τίτλο αγγλικής λογοτεχνίας.</a:t>
            </a:r>
          </a:p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 smtClean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Συμμετέχει 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και διευθύνει έργα διαστημικής αποστολής για τον Ευρωπαϊκό Οργανισμό Διαστήματος (ESA) και για τη NASA. </a:t>
            </a:r>
          </a:p>
          <a:p>
            <a:pPr marL="457200" indent="-330120">
              <a:spcAft>
                <a:spcPts val="8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pc="-1" dirty="0" smtClean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Ειδικεύεται 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στην </a:t>
            </a:r>
            <a:r>
              <a:rPr lang="el-GR" spc="-1" dirty="0" err="1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πλανητολογία</a:t>
            </a:r>
            <a:r>
              <a:rPr lang="el-GR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, η εστίασή της είναι στους γιγαντιαίους πλανήτες αερίου Κρόνος, Δίας και τα φεγγάρια τους, και θεωρείται ειδικός σχετικά με το δορυφόρο του πλανήτη Κρόνου, Τιτάνα.</a:t>
            </a: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486"/>
            <a:ext cx="2427987" cy="33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28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Ενθάρρυνση και Υποστήριξη</a:t>
            </a:r>
            <a:r>
              <a:rPr lang="en" sz="28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!</a:t>
            </a:r>
            <a:endParaRPr lang="el-GR" sz="28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240" name="PlaceHolder 2"/>
          <p:cNvSpPr>
            <a:spLocks noGrp="1"/>
          </p:cNvSpPr>
          <p:nvPr>
            <p:ph type="subTitle"/>
          </p:nvPr>
        </p:nvSpPr>
        <p:spPr>
          <a:xfrm>
            <a:off x="251520" y="1419622"/>
            <a:ext cx="5165760" cy="318405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ενθάρρυνση και η υποστήριξη των γυναικών στην επιστήμη είναι ζωτικής σημασίας για την αύξηση της συμμετοχής τους σε αυτόν τον τομέα.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Οι κοινότητες και οι εκπαιδευτικοί πρέπει να ενθαρρύνουν τα κορίτσια από μικρή ηλικία να επιδείξουν ενδιαφέρον για την επιστήμη και την τεχνολογία.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grpSp>
        <p:nvGrpSpPr>
          <p:cNvPr id="1241" name="Google Shape;686;p46"/>
          <p:cNvGrpSpPr/>
          <p:nvPr/>
        </p:nvGrpSpPr>
        <p:grpSpPr>
          <a:xfrm>
            <a:off x="6215040" y="2428920"/>
            <a:ext cx="2324880" cy="1872000"/>
            <a:chOff x="6215040" y="2428920"/>
            <a:chExt cx="2324880" cy="1872000"/>
          </a:xfrm>
        </p:grpSpPr>
        <p:grpSp>
          <p:nvGrpSpPr>
            <p:cNvPr id="1242" name="Google Shape;687;p46"/>
            <p:cNvGrpSpPr/>
            <p:nvPr/>
          </p:nvGrpSpPr>
          <p:grpSpPr>
            <a:xfrm>
              <a:off x="6215040" y="2466000"/>
              <a:ext cx="887400" cy="1834920"/>
              <a:chOff x="6215040" y="2466000"/>
              <a:chExt cx="887400" cy="1834920"/>
            </a:xfrm>
          </p:grpSpPr>
          <p:sp>
            <p:nvSpPr>
              <p:cNvPr id="1243" name="Google Shape;688;p46"/>
              <p:cNvSpPr/>
              <p:nvPr/>
            </p:nvSpPr>
            <p:spPr>
              <a:xfrm>
                <a:off x="6368040" y="2593080"/>
                <a:ext cx="554400" cy="1519920"/>
              </a:xfrm>
              <a:custGeom>
                <a:avLst/>
                <a:gdLst>
                  <a:gd name="textAreaLeft" fmla="*/ 0 w 554400"/>
                  <a:gd name="textAreaRight" fmla="*/ 554760 w 554400"/>
                  <a:gd name="textAreaTop" fmla="*/ 0 h 1519920"/>
                  <a:gd name="textAreaBottom" fmla="*/ 1520280 h 1519920"/>
                </a:gdLst>
                <a:ahLst/>
                <a:cxnLst/>
                <a:rect l="textAreaLeft" t="textAreaTop" r="textAreaRight" b="textAreaBottom"/>
                <a:pathLst>
                  <a:path w="22547" h="61787">
                    <a:moveTo>
                      <a:pt x="0" y="1"/>
                    </a:moveTo>
                    <a:lnTo>
                      <a:pt x="0" y="50490"/>
                    </a:lnTo>
                    <a:cubicBezTo>
                      <a:pt x="0" y="56710"/>
                      <a:pt x="5076" y="61786"/>
                      <a:pt x="11296" y="61786"/>
                    </a:cubicBezTo>
                    <a:cubicBezTo>
                      <a:pt x="17516" y="61786"/>
                      <a:pt x="22547" y="56710"/>
                      <a:pt x="22547" y="50490"/>
                    </a:cubicBezTo>
                    <a:lnTo>
                      <a:pt x="22547" y="1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44" name="Google Shape;689;p46"/>
              <p:cNvSpPr/>
              <p:nvPr/>
            </p:nvSpPr>
            <p:spPr>
              <a:xfrm>
                <a:off x="6368040" y="3080520"/>
                <a:ext cx="554400" cy="1032480"/>
              </a:xfrm>
              <a:custGeom>
                <a:avLst/>
                <a:gdLst>
                  <a:gd name="textAreaLeft" fmla="*/ 0 w 554400"/>
                  <a:gd name="textAreaRight" fmla="*/ 554760 w 554400"/>
                  <a:gd name="textAreaTop" fmla="*/ 0 h 1032480"/>
                  <a:gd name="textAreaBottom" fmla="*/ 1032840 h 1032480"/>
                </a:gdLst>
                <a:ahLst/>
                <a:cxnLst/>
                <a:rect l="textAreaLeft" t="textAreaTop" r="textAreaRight" b="textAreaBottom"/>
                <a:pathLst>
                  <a:path w="22547" h="41984">
                    <a:moveTo>
                      <a:pt x="0" y="0"/>
                    </a:moveTo>
                    <a:lnTo>
                      <a:pt x="0" y="30687"/>
                    </a:lnTo>
                    <a:cubicBezTo>
                      <a:pt x="0" y="36953"/>
                      <a:pt x="5031" y="41983"/>
                      <a:pt x="11296" y="41983"/>
                    </a:cubicBezTo>
                    <a:cubicBezTo>
                      <a:pt x="17516" y="41983"/>
                      <a:pt x="22547" y="36953"/>
                      <a:pt x="22547" y="30687"/>
                    </a:cubicBezTo>
                    <a:lnTo>
                      <a:pt x="225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45" name="Google Shape;690;p46"/>
              <p:cNvSpPr/>
              <p:nvPr/>
            </p:nvSpPr>
            <p:spPr>
              <a:xfrm>
                <a:off x="6291720" y="2466000"/>
                <a:ext cx="725400" cy="169560"/>
              </a:xfrm>
              <a:custGeom>
                <a:avLst/>
                <a:gdLst>
                  <a:gd name="textAreaLeft" fmla="*/ 0 w 725400"/>
                  <a:gd name="textAreaRight" fmla="*/ 725760 w 725400"/>
                  <a:gd name="textAreaTop" fmla="*/ 0 h 169560"/>
                  <a:gd name="textAreaBottom" fmla="*/ 169920 h 169560"/>
                </a:gdLst>
                <a:ahLst/>
                <a:cxnLst/>
                <a:rect l="textAreaLeft" t="textAreaTop" r="textAreaRight" b="textAreaBottom"/>
                <a:pathLst>
                  <a:path w="29499" h="6907">
                    <a:moveTo>
                      <a:pt x="3476" y="1"/>
                    </a:moveTo>
                    <a:cubicBezTo>
                      <a:pt x="1555" y="1"/>
                      <a:pt x="0" y="1510"/>
                      <a:pt x="0" y="3431"/>
                    </a:cubicBezTo>
                    <a:cubicBezTo>
                      <a:pt x="0" y="5352"/>
                      <a:pt x="1555" y="6907"/>
                      <a:pt x="3476" y="6907"/>
                    </a:cubicBezTo>
                    <a:lnTo>
                      <a:pt x="26022" y="6907"/>
                    </a:lnTo>
                    <a:cubicBezTo>
                      <a:pt x="27943" y="6907"/>
                      <a:pt x="29498" y="5352"/>
                      <a:pt x="29498" y="3431"/>
                    </a:cubicBezTo>
                    <a:cubicBezTo>
                      <a:pt x="29498" y="1556"/>
                      <a:pt x="27943" y="1"/>
                      <a:pt x="260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960" bIns="84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46" name="Google Shape;691;p46"/>
              <p:cNvSpPr/>
              <p:nvPr/>
            </p:nvSpPr>
            <p:spPr>
              <a:xfrm>
                <a:off x="6360120" y="2730600"/>
                <a:ext cx="563400" cy="360"/>
              </a:xfrm>
              <a:custGeom>
                <a:avLst/>
                <a:gdLst>
                  <a:gd name="textAreaLeft" fmla="*/ 0 w 563400"/>
                  <a:gd name="textAreaRight" fmla="*/ 563760 w 56340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22914" h="1" fill="none">
                    <a:moveTo>
                      <a:pt x="1" y="0"/>
                    </a:moveTo>
                    <a:lnTo>
                      <a:pt x="22913" y="0"/>
                    </a:lnTo>
                  </a:path>
                </a:pathLst>
              </a:custGeom>
              <a:noFill/>
              <a:ln w="17150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47" name="Google Shape;692;p46"/>
              <p:cNvSpPr/>
              <p:nvPr/>
            </p:nvSpPr>
            <p:spPr>
              <a:xfrm>
                <a:off x="6505200" y="332784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6587" h="6587" fill="none">
                    <a:moveTo>
                      <a:pt x="6586" y="3293"/>
                    </a:moveTo>
                    <a:cubicBezTo>
                      <a:pt x="6586" y="5123"/>
                      <a:pt x="5123" y="6586"/>
                      <a:pt x="3293" y="6586"/>
                    </a:cubicBezTo>
                    <a:cubicBezTo>
                      <a:pt x="1464" y="6586"/>
                      <a:pt x="1" y="5123"/>
                      <a:pt x="1" y="3293"/>
                    </a:cubicBezTo>
                    <a:cubicBezTo>
                      <a:pt x="1" y="1464"/>
                      <a:pt x="1464" y="1"/>
                      <a:pt x="3293" y="1"/>
                    </a:cubicBezTo>
                    <a:cubicBezTo>
                      <a:pt x="5123" y="1"/>
                      <a:pt x="6586" y="1464"/>
                      <a:pt x="6586" y="3293"/>
                    </a:cubicBezTo>
                    <a:close/>
                  </a:path>
                </a:pathLst>
              </a:custGeom>
              <a:noFill/>
              <a:ln w="17150" cap="rnd">
                <a:solidFill>
                  <a:srgbClr val="EFF4F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48" name="Google Shape;693;p46"/>
              <p:cNvSpPr/>
              <p:nvPr/>
            </p:nvSpPr>
            <p:spPr>
              <a:xfrm>
                <a:off x="6459120" y="3651840"/>
                <a:ext cx="139320" cy="139320"/>
              </a:xfrm>
              <a:custGeom>
                <a:avLst/>
                <a:gdLst>
                  <a:gd name="textAreaLeft" fmla="*/ 0 w 139320"/>
                  <a:gd name="textAreaRight" fmla="*/ 139680 w 139320"/>
                  <a:gd name="textAreaTop" fmla="*/ 0 h 139320"/>
                  <a:gd name="textAreaBottom" fmla="*/ 139680 h 139320"/>
                </a:gdLst>
                <a:ahLst/>
                <a:cxnLst/>
                <a:rect l="textAreaLeft" t="textAreaTop" r="textAreaRight" b="textAreaBottom"/>
                <a:pathLst>
                  <a:path w="5672" h="5672" fill="none">
                    <a:moveTo>
                      <a:pt x="5671" y="2425"/>
                    </a:moveTo>
                    <a:cubicBezTo>
                      <a:pt x="5671" y="4620"/>
                      <a:pt x="3065" y="5672"/>
                      <a:pt x="1555" y="4162"/>
                    </a:cubicBezTo>
                    <a:cubicBezTo>
                      <a:pt x="0" y="2608"/>
                      <a:pt x="1098" y="1"/>
                      <a:pt x="3248" y="1"/>
                    </a:cubicBezTo>
                    <a:cubicBezTo>
                      <a:pt x="4620" y="1"/>
                      <a:pt x="5671" y="1098"/>
                      <a:pt x="5671" y="2425"/>
                    </a:cubicBezTo>
                    <a:close/>
                  </a:path>
                </a:pathLst>
              </a:custGeom>
              <a:noFill/>
              <a:ln w="17150" cap="rnd">
                <a:solidFill>
                  <a:srgbClr val="EFF4F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9840" bIns="69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49" name="Google Shape;694;p46"/>
              <p:cNvSpPr/>
              <p:nvPr/>
            </p:nvSpPr>
            <p:spPr>
              <a:xfrm>
                <a:off x="6731640" y="356652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3660" h="3659" fill="none">
                    <a:moveTo>
                      <a:pt x="3660" y="1555"/>
                    </a:moveTo>
                    <a:cubicBezTo>
                      <a:pt x="3660" y="2973"/>
                      <a:pt x="1967" y="3659"/>
                      <a:pt x="961" y="2653"/>
                    </a:cubicBezTo>
                    <a:cubicBezTo>
                      <a:pt x="1" y="1692"/>
                      <a:pt x="687" y="0"/>
                      <a:pt x="2105" y="0"/>
                    </a:cubicBezTo>
                    <a:cubicBezTo>
                      <a:pt x="2928" y="0"/>
                      <a:pt x="3660" y="686"/>
                      <a:pt x="3660" y="1555"/>
                    </a:cubicBezTo>
                    <a:close/>
                  </a:path>
                </a:pathLst>
              </a:custGeom>
              <a:noFill/>
              <a:ln w="17150" cap="rnd">
                <a:solidFill>
                  <a:srgbClr val="EFF4F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0" name="Google Shape;695;p46"/>
              <p:cNvSpPr/>
              <p:nvPr/>
            </p:nvSpPr>
            <p:spPr>
              <a:xfrm>
                <a:off x="6634800" y="3908520"/>
                <a:ext cx="49320" cy="49320"/>
              </a:xfrm>
              <a:custGeom>
                <a:avLst/>
                <a:gdLst>
                  <a:gd name="textAreaLeft" fmla="*/ 0 w 49320"/>
                  <a:gd name="textAreaRight" fmla="*/ 49680 w 49320"/>
                  <a:gd name="textAreaTop" fmla="*/ 0 h 49320"/>
                  <a:gd name="textAreaBottom" fmla="*/ 49680 h 49320"/>
                </a:gdLst>
                <a:ahLst/>
                <a:cxnLst/>
                <a:rect l="textAreaLeft" t="textAreaTop" r="textAreaRight" b="textAreaBottom"/>
                <a:pathLst>
                  <a:path w="2014" h="2014" fill="none">
                    <a:moveTo>
                      <a:pt x="2013" y="870"/>
                    </a:moveTo>
                    <a:cubicBezTo>
                      <a:pt x="2013" y="1647"/>
                      <a:pt x="1098" y="2013"/>
                      <a:pt x="550" y="1464"/>
                    </a:cubicBezTo>
                    <a:cubicBezTo>
                      <a:pt x="1" y="916"/>
                      <a:pt x="367" y="1"/>
                      <a:pt x="1144" y="1"/>
                    </a:cubicBezTo>
                    <a:cubicBezTo>
                      <a:pt x="1647" y="1"/>
                      <a:pt x="2013" y="367"/>
                      <a:pt x="2013" y="870"/>
                    </a:cubicBezTo>
                    <a:close/>
                  </a:path>
                </a:pathLst>
              </a:custGeom>
              <a:noFill/>
              <a:ln w="17150" cap="rnd">
                <a:solidFill>
                  <a:srgbClr val="EFF4F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1" name="Google Shape;696;p46"/>
              <p:cNvSpPr/>
              <p:nvPr/>
            </p:nvSpPr>
            <p:spPr>
              <a:xfrm>
                <a:off x="6283800" y="3754440"/>
                <a:ext cx="707400" cy="360"/>
              </a:xfrm>
              <a:custGeom>
                <a:avLst/>
                <a:gdLst>
                  <a:gd name="textAreaLeft" fmla="*/ 0 w 707400"/>
                  <a:gd name="textAreaRight" fmla="*/ 707760 w 70740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28767" h="1" fill="none">
                    <a:moveTo>
                      <a:pt x="0" y="0"/>
                    </a:moveTo>
                    <a:lnTo>
                      <a:pt x="28766" y="0"/>
                    </a:lnTo>
                  </a:path>
                </a:pathLst>
              </a:custGeom>
              <a:noFill/>
              <a:ln w="17150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2" name="Google Shape;697;p46"/>
              <p:cNvSpPr/>
              <p:nvPr/>
            </p:nvSpPr>
            <p:spPr>
              <a:xfrm>
                <a:off x="6215040" y="3677760"/>
                <a:ext cx="85320" cy="623160"/>
              </a:xfrm>
              <a:custGeom>
                <a:avLst/>
                <a:gdLst>
                  <a:gd name="textAreaLeft" fmla="*/ 0 w 85320"/>
                  <a:gd name="textAreaRight" fmla="*/ 85680 w 85320"/>
                  <a:gd name="textAreaTop" fmla="*/ 0 h 623160"/>
                  <a:gd name="textAreaBottom" fmla="*/ 623520 h 623160"/>
                </a:gdLst>
                <a:ahLst/>
                <a:cxnLst/>
                <a:rect l="textAreaLeft" t="textAreaTop" r="textAreaRight" b="textAreaBottom"/>
                <a:pathLst>
                  <a:path w="3477" h="25337" fill="none">
                    <a:moveTo>
                      <a:pt x="3476" y="1"/>
                    </a:moveTo>
                    <a:lnTo>
                      <a:pt x="0" y="25337"/>
                    </a:lnTo>
                  </a:path>
                </a:pathLst>
              </a:custGeom>
              <a:noFill/>
              <a:ln w="17150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3" name="Google Shape;698;p46"/>
              <p:cNvSpPr/>
              <p:nvPr/>
            </p:nvSpPr>
            <p:spPr>
              <a:xfrm>
                <a:off x="6974640" y="3660840"/>
                <a:ext cx="127800" cy="63108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631080"/>
                  <a:gd name="textAreaBottom" fmla="*/ 631440 h 631080"/>
                </a:gdLst>
                <a:ahLst/>
                <a:cxnLst/>
                <a:rect l="textAreaLeft" t="textAreaTop" r="textAreaRight" b="textAreaBottom"/>
                <a:pathLst>
                  <a:path w="5214" h="25657" fill="none">
                    <a:moveTo>
                      <a:pt x="0" y="1"/>
                    </a:moveTo>
                    <a:lnTo>
                      <a:pt x="5214" y="25657"/>
                    </a:lnTo>
                  </a:path>
                </a:pathLst>
              </a:custGeom>
              <a:noFill/>
              <a:ln w="17150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4" name="Google Shape;699;p46"/>
              <p:cNvSpPr/>
              <p:nvPr/>
            </p:nvSpPr>
            <p:spPr>
              <a:xfrm>
                <a:off x="6419880" y="4164120"/>
                <a:ext cx="503640" cy="60480"/>
              </a:xfrm>
              <a:custGeom>
                <a:avLst/>
                <a:gdLst>
                  <a:gd name="textAreaLeft" fmla="*/ 0 w 503640"/>
                  <a:gd name="textAreaRight" fmla="*/ 504000 w 50364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0490" h="2470" fill="none">
                    <a:moveTo>
                      <a:pt x="20489" y="1235"/>
                    </a:moveTo>
                    <a:cubicBezTo>
                      <a:pt x="20489" y="1921"/>
                      <a:pt x="15916" y="2470"/>
                      <a:pt x="10245" y="2470"/>
                    </a:cubicBezTo>
                    <a:cubicBezTo>
                      <a:pt x="4574" y="2470"/>
                      <a:pt x="1" y="1921"/>
                      <a:pt x="1" y="1235"/>
                    </a:cubicBezTo>
                    <a:cubicBezTo>
                      <a:pt x="1" y="549"/>
                      <a:pt x="4574" y="0"/>
                      <a:pt x="10245" y="0"/>
                    </a:cubicBezTo>
                    <a:cubicBezTo>
                      <a:pt x="15916" y="0"/>
                      <a:pt x="20489" y="549"/>
                      <a:pt x="20489" y="1235"/>
                    </a:cubicBezTo>
                    <a:close/>
                  </a:path>
                </a:pathLst>
              </a:custGeom>
              <a:noFill/>
              <a:ln w="137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5" name="Google Shape;700;p46"/>
              <p:cNvSpPr/>
              <p:nvPr/>
            </p:nvSpPr>
            <p:spPr>
              <a:xfrm>
                <a:off x="6226200" y="4204440"/>
                <a:ext cx="193320" cy="36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7867" h="1" fill="none">
                    <a:moveTo>
                      <a:pt x="1" y="1"/>
                    </a:moveTo>
                    <a:lnTo>
                      <a:pt x="7867" y="1"/>
                    </a:lnTo>
                  </a:path>
                </a:pathLst>
              </a:custGeom>
              <a:noFill/>
              <a:ln w="137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56" name="Google Shape;701;p46"/>
              <p:cNvSpPr/>
              <p:nvPr/>
            </p:nvSpPr>
            <p:spPr>
              <a:xfrm>
                <a:off x="6923880" y="4194360"/>
                <a:ext cx="158400" cy="360"/>
              </a:xfrm>
              <a:custGeom>
                <a:avLst/>
                <a:gdLst>
                  <a:gd name="textAreaLeft" fmla="*/ 0 w 158400"/>
                  <a:gd name="textAreaRight" fmla="*/ 158760 w 15840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6449" h="1" fill="none">
                    <a:moveTo>
                      <a:pt x="0" y="0"/>
                    </a:moveTo>
                    <a:lnTo>
                      <a:pt x="6449" y="0"/>
                    </a:lnTo>
                  </a:path>
                </a:pathLst>
              </a:custGeom>
              <a:noFill/>
              <a:ln w="137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  <p:grpSp>
          <p:nvGrpSpPr>
            <p:cNvPr id="1257" name="Google Shape;702;p46"/>
            <p:cNvGrpSpPr/>
            <p:nvPr/>
          </p:nvGrpSpPr>
          <p:grpSpPr>
            <a:xfrm>
              <a:off x="7175520" y="2428920"/>
              <a:ext cx="1364400" cy="1872000"/>
              <a:chOff x="7175520" y="2428920"/>
              <a:chExt cx="1364400" cy="1872000"/>
            </a:xfrm>
          </p:grpSpPr>
          <p:grpSp>
            <p:nvGrpSpPr>
              <p:cNvPr id="1258" name="Google Shape;703;p46"/>
              <p:cNvGrpSpPr/>
              <p:nvPr/>
            </p:nvGrpSpPr>
            <p:grpSpPr>
              <a:xfrm>
                <a:off x="7175520" y="2428920"/>
                <a:ext cx="1364400" cy="1872000"/>
                <a:chOff x="7175520" y="2428920"/>
                <a:chExt cx="1364400" cy="1872000"/>
              </a:xfrm>
            </p:grpSpPr>
            <p:sp>
              <p:nvSpPr>
                <p:cNvPr id="1259" name="Google Shape;704;p46"/>
                <p:cNvSpPr/>
                <p:nvPr/>
              </p:nvSpPr>
              <p:spPr>
                <a:xfrm>
                  <a:off x="7754040" y="4211280"/>
                  <a:ext cx="700560" cy="89640"/>
                </a:xfrm>
                <a:custGeom>
                  <a:avLst/>
                  <a:gdLst>
                    <a:gd name="textAreaLeft" fmla="*/ 0 w 700560"/>
                    <a:gd name="textAreaRight" fmla="*/ 700920 w 700560"/>
                    <a:gd name="textAreaTop" fmla="*/ 0 h 89640"/>
                    <a:gd name="textAreaBottom" fmla="*/ 90000 h 89640"/>
                  </a:gdLst>
                  <a:ahLst/>
                  <a:cxnLst/>
                  <a:rect l="textAreaLeft" t="textAreaTop" r="textAreaRight" b="textAreaBottom"/>
                  <a:pathLst>
                    <a:path w="28493" h="3660">
                      <a:moveTo>
                        <a:pt x="14270" y="1"/>
                      </a:moveTo>
                      <a:cubicBezTo>
                        <a:pt x="6358" y="1"/>
                        <a:pt x="1" y="824"/>
                        <a:pt x="1" y="1830"/>
                      </a:cubicBezTo>
                      <a:cubicBezTo>
                        <a:pt x="1" y="2836"/>
                        <a:pt x="6358" y="3659"/>
                        <a:pt x="14270" y="3659"/>
                      </a:cubicBezTo>
                      <a:cubicBezTo>
                        <a:pt x="22136" y="3659"/>
                        <a:pt x="28493" y="2836"/>
                        <a:pt x="28493" y="1830"/>
                      </a:cubicBezTo>
                      <a:cubicBezTo>
                        <a:pt x="28493" y="824"/>
                        <a:pt x="22136" y="1"/>
                        <a:pt x="142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5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0" name="Google Shape;705;p46"/>
                <p:cNvSpPr/>
                <p:nvPr/>
              </p:nvSpPr>
              <p:spPr>
                <a:xfrm>
                  <a:off x="7175520" y="3091680"/>
                  <a:ext cx="1364400" cy="1197720"/>
                </a:xfrm>
                <a:custGeom>
                  <a:avLst/>
                  <a:gdLst>
                    <a:gd name="textAreaLeft" fmla="*/ 0 w 1364400"/>
                    <a:gd name="textAreaRight" fmla="*/ 1364760 w 1364400"/>
                    <a:gd name="textAreaTop" fmla="*/ 0 h 1197720"/>
                    <a:gd name="textAreaBottom" fmla="*/ 1198080 h 1197720"/>
                  </a:gdLst>
                  <a:ahLst/>
                  <a:cxnLst/>
                  <a:rect l="textAreaLeft" t="textAreaTop" r="textAreaRight" b="textAreaBottom"/>
                  <a:pathLst>
                    <a:path w="55475" h="48696">
                      <a:moveTo>
                        <a:pt x="27744" y="1"/>
                      </a:moveTo>
                      <a:cubicBezTo>
                        <a:pt x="23201" y="1"/>
                        <a:pt x="18602" y="1271"/>
                        <a:pt x="14498" y="3929"/>
                      </a:cubicBezTo>
                      <a:cubicBezTo>
                        <a:pt x="3201" y="11247"/>
                        <a:pt x="0" y="26293"/>
                        <a:pt x="7317" y="37589"/>
                      </a:cubicBezTo>
                      <a:cubicBezTo>
                        <a:pt x="11978" y="44784"/>
                        <a:pt x="19794" y="48695"/>
                        <a:pt x="27774" y="48695"/>
                      </a:cubicBezTo>
                      <a:cubicBezTo>
                        <a:pt x="32321" y="48695"/>
                        <a:pt x="36922" y="47425"/>
                        <a:pt x="41023" y="44769"/>
                      </a:cubicBezTo>
                      <a:cubicBezTo>
                        <a:pt x="52273" y="37452"/>
                        <a:pt x="55475" y="22360"/>
                        <a:pt x="48157" y="11064"/>
                      </a:cubicBezTo>
                      <a:cubicBezTo>
                        <a:pt x="43498" y="3901"/>
                        <a:pt x="35707" y="1"/>
                        <a:pt x="277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1" name="Google Shape;706;p46"/>
                <p:cNvSpPr/>
                <p:nvPr/>
              </p:nvSpPr>
              <p:spPr>
                <a:xfrm>
                  <a:off x="7239600" y="3653280"/>
                  <a:ext cx="1237320" cy="635400"/>
                </a:xfrm>
                <a:custGeom>
                  <a:avLst/>
                  <a:gdLst>
                    <a:gd name="textAreaLeft" fmla="*/ 0 w 1237320"/>
                    <a:gd name="textAreaRight" fmla="*/ 1237680 w 1237320"/>
                    <a:gd name="textAreaTop" fmla="*/ 0 h 635400"/>
                    <a:gd name="textAreaBottom" fmla="*/ 635760 h 635400"/>
                  </a:gdLst>
                  <a:ahLst/>
                  <a:cxnLst/>
                  <a:rect l="textAreaLeft" t="textAreaTop" r="textAreaRight" b="textAreaBottom"/>
                  <a:pathLst>
                    <a:path w="50308" h="25840">
                      <a:moveTo>
                        <a:pt x="870" y="0"/>
                      </a:moveTo>
                      <a:cubicBezTo>
                        <a:pt x="1" y="13994"/>
                        <a:pt x="11114" y="25839"/>
                        <a:pt x="25154" y="25839"/>
                      </a:cubicBezTo>
                      <a:cubicBezTo>
                        <a:pt x="39194" y="25839"/>
                        <a:pt x="50307" y="13994"/>
                        <a:pt x="49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2" name="Google Shape;707;p46"/>
                <p:cNvSpPr/>
                <p:nvPr/>
              </p:nvSpPr>
              <p:spPr>
                <a:xfrm>
                  <a:off x="7733880" y="2485080"/>
                  <a:ext cx="231480" cy="674640"/>
                </a:xfrm>
                <a:custGeom>
                  <a:avLst/>
                  <a:gdLst>
                    <a:gd name="textAreaLeft" fmla="*/ 0 w 231480"/>
                    <a:gd name="textAreaRight" fmla="*/ 231840 w 231480"/>
                    <a:gd name="textAreaTop" fmla="*/ 0 h 674640"/>
                    <a:gd name="textAreaBottom" fmla="*/ 675000 h 674640"/>
                  </a:gdLst>
                  <a:ahLst/>
                  <a:cxnLst/>
                  <a:rect l="textAreaLeft" t="textAreaTop" r="textAreaRight" b="textAreaBottom"/>
                  <a:pathLst>
                    <a:path w="9422" h="27441">
                      <a:moveTo>
                        <a:pt x="1" y="1"/>
                      </a:moveTo>
                      <a:lnTo>
                        <a:pt x="1" y="27441"/>
                      </a:lnTo>
                      <a:lnTo>
                        <a:pt x="9422" y="27441"/>
                      </a:lnTo>
                      <a:lnTo>
                        <a:pt x="942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3" name="Google Shape;708;p46"/>
                <p:cNvSpPr/>
                <p:nvPr/>
              </p:nvSpPr>
              <p:spPr>
                <a:xfrm>
                  <a:off x="7686360" y="2428920"/>
                  <a:ext cx="337320" cy="114480"/>
                </a:xfrm>
                <a:custGeom>
                  <a:avLst/>
                  <a:gdLst>
                    <a:gd name="textAreaLeft" fmla="*/ 0 w 337320"/>
                    <a:gd name="textAreaRight" fmla="*/ 337680 w 33732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13721" h="4666">
                      <a:moveTo>
                        <a:pt x="2333" y="0"/>
                      </a:moveTo>
                      <a:cubicBezTo>
                        <a:pt x="1053" y="0"/>
                        <a:pt x="1" y="1052"/>
                        <a:pt x="1" y="2333"/>
                      </a:cubicBezTo>
                      <a:cubicBezTo>
                        <a:pt x="1" y="3613"/>
                        <a:pt x="1053" y="4665"/>
                        <a:pt x="2333" y="4665"/>
                      </a:cubicBezTo>
                      <a:lnTo>
                        <a:pt x="11343" y="4665"/>
                      </a:lnTo>
                      <a:cubicBezTo>
                        <a:pt x="12623" y="4665"/>
                        <a:pt x="13675" y="3613"/>
                        <a:pt x="13721" y="2333"/>
                      </a:cubicBezTo>
                      <a:cubicBezTo>
                        <a:pt x="13675" y="1052"/>
                        <a:pt x="12623" y="0"/>
                        <a:pt x="11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240" bIns="57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4" name="Google Shape;709;p46"/>
                <p:cNvSpPr/>
                <p:nvPr/>
              </p:nvSpPr>
              <p:spPr>
                <a:xfrm>
                  <a:off x="7551360" y="3769200"/>
                  <a:ext cx="278640" cy="278640"/>
                </a:xfrm>
                <a:custGeom>
                  <a:avLst/>
                  <a:gdLst>
                    <a:gd name="textAreaLeft" fmla="*/ 0 w 278640"/>
                    <a:gd name="textAreaRight" fmla="*/ 279000 w 278640"/>
                    <a:gd name="textAreaTop" fmla="*/ 0 h 278640"/>
                    <a:gd name="textAreaBottom" fmla="*/ 279000 h 278640"/>
                  </a:gdLst>
                  <a:ahLst/>
                  <a:cxnLst/>
                  <a:rect l="textAreaLeft" t="textAreaTop" r="textAreaRight" b="textAreaBottom"/>
                  <a:pathLst>
                    <a:path w="11343" h="11343" fill="none">
                      <a:moveTo>
                        <a:pt x="11343" y="5672"/>
                      </a:moveTo>
                      <a:cubicBezTo>
                        <a:pt x="11343" y="8781"/>
                        <a:pt x="8782" y="11342"/>
                        <a:pt x="5672" y="11342"/>
                      </a:cubicBezTo>
                      <a:cubicBezTo>
                        <a:pt x="2516" y="11342"/>
                        <a:pt x="1" y="8781"/>
                        <a:pt x="1" y="5672"/>
                      </a:cubicBezTo>
                      <a:cubicBezTo>
                        <a:pt x="1" y="2516"/>
                        <a:pt x="2516" y="1"/>
                        <a:pt x="5672" y="1"/>
                      </a:cubicBezTo>
                      <a:cubicBezTo>
                        <a:pt x="8782" y="1"/>
                        <a:pt x="11343" y="2516"/>
                        <a:pt x="11343" y="5672"/>
                      </a:cubicBezTo>
                      <a:close/>
                    </a:path>
                  </a:pathLst>
                </a:custGeom>
                <a:noFill/>
                <a:ln w="19425" cap="rnd">
                  <a:solidFill>
                    <a:srgbClr val="EFF4F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5" name="Google Shape;710;p46"/>
                <p:cNvSpPr/>
                <p:nvPr/>
              </p:nvSpPr>
              <p:spPr>
                <a:xfrm>
                  <a:off x="7965360" y="3980520"/>
                  <a:ext cx="125640" cy="125640"/>
                </a:xfrm>
                <a:custGeom>
                  <a:avLst/>
                  <a:gdLst>
                    <a:gd name="textAreaLeft" fmla="*/ 0 w 125640"/>
                    <a:gd name="textAreaRight" fmla="*/ 126000 w 125640"/>
                    <a:gd name="textAreaTop" fmla="*/ 0 h 125640"/>
                    <a:gd name="textAreaBottom" fmla="*/ 126000 h 125640"/>
                  </a:gdLst>
                  <a:ahLst/>
                  <a:cxnLst/>
                  <a:rect l="textAreaLeft" t="textAreaTop" r="textAreaRight" b="textAreaBottom"/>
                  <a:pathLst>
                    <a:path w="5123" h="5123" fill="none">
                      <a:moveTo>
                        <a:pt x="5123" y="2562"/>
                      </a:moveTo>
                      <a:cubicBezTo>
                        <a:pt x="5123" y="3979"/>
                        <a:pt x="3980" y="5123"/>
                        <a:pt x="2562" y="5123"/>
                      </a:cubicBezTo>
                      <a:cubicBezTo>
                        <a:pt x="1144" y="5123"/>
                        <a:pt x="1" y="3979"/>
                        <a:pt x="1" y="2562"/>
                      </a:cubicBezTo>
                      <a:cubicBezTo>
                        <a:pt x="1" y="1144"/>
                        <a:pt x="1144" y="0"/>
                        <a:pt x="2562" y="0"/>
                      </a:cubicBezTo>
                      <a:cubicBezTo>
                        <a:pt x="3980" y="0"/>
                        <a:pt x="5123" y="1144"/>
                        <a:pt x="5123" y="2562"/>
                      </a:cubicBezTo>
                      <a:close/>
                    </a:path>
                  </a:pathLst>
                </a:custGeom>
                <a:noFill/>
                <a:ln w="19425" cap="rnd">
                  <a:solidFill>
                    <a:srgbClr val="EFF4F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3000" bIns="63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266" name="Google Shape;711;p46"/>
                <p:cNvSpPr/>
                <p:nvPr/>
              </p:nvSpPr>
              <p:spPr>
                <a:xfrm>
                  <a:off x="8022960" y="3767760"/>
                  <a:ext cx="68400" cy="6840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8400"/>
                    <a:gd name="textAreaBottom" fmla="*/ 68760 h 68400"/>
                  </a:gdLst>
                  <a:ahLst/>
                  <a:cxnLst/>
                  <a:rect l="textAreaLeft" t="textAreaTop" r="textAreaRight" b="textAreaBottom"/>
                  <a:pathLst>
                    <a:path w="2790" h="2791" fill="none">
                      <a:moveTo>
                        <a:pt x="2790" y="1190"/>
                      </a:moveTo>
                      <a:cubicBezTo>
                        <a:pt x="2790" y="2242"/>
                        <a:pt x="1464" y="2791"/>
                        <a:pt x="732" y="2013"/>
                      </a:cubicBezTo>
                      <a:cubicBezTo>
                        <a:pt x="0" y="1281"/>
                        <a:pt x="549" y="1"/>
                        <a:pt x="1647" y="47"/>
                      </a:cubicBezTo>
                      <a:cubicBezTo>
                        <a:pt x="2241" y="47"/>
                        <a:pt x="2790" y="550"/>
                        <a:pt x="2790" y="1190"/>
                      </a:cubicBezTo>
                      <a:close/>
                    </a:path>
                  </a:pathLst>
                </a:custGeom>
                <a:noFill/>
                <a:ln w="19425" cap="rnd">
                  <a:solidFill>
                    <a:srgbClr val="EFF4F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4200" bIns="342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</p:grpSp>
          <p:sp>
            <p:nvSpPr>
              <p:cNvPr id="1267" name="Google Shape;712;p46"/>
              <p:cNvSpPr/>
              <p:nvPr/>
            </p:nvSpPr>
            <p:spPr>
              <a:xfrm>
                <a:off x="7994520" y="3490560"/>
                <a:ext cx="221760" cy="22176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480" bIns="78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68" name="Google Shape;713;p46"/>
              <p:cNvSpPr/>
              <p:nvPr/>
            </p:nvSpPr>
            <p:spPr>
              <a:xfrm>
                <a:off x="7733880" y="3343320"/>
                <a:ext cx="338040" cy="3380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69" name="Google Shape;714;p46"/>
              <p:cNvSpPr/>
              <p:nvPr/>
            </p:nvSpPr>
            <p:spPr>
              <a:xfrm>
                <a:off x="7625880" y="3490560"/>
                <a:ext cx="221760" cy="22176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480" bIns="78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70" name="Google Shape;715;p46"/>
              <p:cNvSpPr/>
              <p:nvPr/>
            </p:nvSpPr>
            <p:spPr>
              <a:xfrm>
                <a:off x="7499520" y="3490560"/>
                <a:ext cx="221760" cy="22176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480" bIns="78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205200" y="900000"/>
            <a:ext cx="6094800" cy="83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Εισαγωγή: </a:t>
            </a:r>
            <a:r>
              <a:rPr sz="3600" dirty="0">
                <a:latin typeface="PF Armonia" pitchFamily="2" charset="-95"/>
              </a:rPr>
              <a:t/>
            </a:r>
            <a:br>
              <a:rPr sz="3600" dirty="0">
                <a:latin typeface="PF Armonia" pitchFamily="2" charset="-95"/>
              </a:rPr>
            </a:b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Γυναίκες επιστήμονες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subTitle"/>
          </p:nvPr>
        </p:nvSpPr>
        <p:spPr>
          <a:xfrm>
            <a:off x="180000" y="2283718"/>
            <a:ext cx="5785920" cy="1800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επιστήμη και η ισότητα των φύλων είναι ζωτικής σημασίας για την επίτευξη των διεθνώς συμφωνημένων στόχων του 2030 για τη βιώσιμη ανάπτυξη.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εμπλοκή των γυναικών στην επιστήμη έχει εξαιρετική σημασία</a:t>
            </a:r>
            <a:r>
              <a:rPr lang="en-US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.</a:t>
            </a: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3" name="Google Shape;521;p43"/>
          <p:cNvGrpSpPr/>
          <p:nvPr/>
        </p:nvGrpSpPr>
        <p:grpSpPr>
          <a:xfrm>
            <a:off x="838080" y="1779662"/>
            <a:ext cx="885240" cy="189360"/>
            <a:chOff x="838080" y="2100960"/>
            <a:chExt cx="885240" cy="189360"/>
          </a:xfrm>
        </p:grpSpPr>
        <p:sp>
          <p:nvSpPr>
            <p:cNvPr id="574" name="Google Shape;522;p43"/>
            <p:cNvSpPr/>
            <p:nvPr/>
          </p:nvSpPr>
          <p:spPr>
            <a:xfrm>
              <a:off x="1533960" y="2100960"/>
              <a:ext cx="189360" cy="1893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75" name="Google Shape;523;p43"/>
            <p:cNvSpPr/>
            <p:nvPr/>
          </p:nvSpPr>
          <p:spPr>
            <a:xfrm>
              <a:off x="1186200" y="2100960"/>
              <a:ext cx="189360" cy="189360"/>
            </a:xfrm>
            <a:prstGeom prst="ellips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76" name="Google Shape;524;p43"/>
            <p:cNvSpPr/>
            <p:nvPr/>
          </p:nvSpPr>
          <p:spPr>
            <a:xfrm>
              <a:off x="838080" y="2100960"/>
              <a:ext cx="189360" cy="1893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577" name="Google Shape;525;p43"/>
          <p:cNvGrpSpPr/>
          <p:nvPr/>
        </p:nvGrpSpPr>
        <p:grpSpPr>
          <a:xfrm>
            <a:off x="5786280" y="539640"/>
            <a:ext cx="3027240" cy="4603680"/>
            <a:chOff x="5786280" y="539640"/>
            <a:chExt cx="3027240" cy="4603680"/>
          </a:xfrm>
        </p:grpSpPr>
        <p:sp>
          <p:nvSpPr>
            <p:cNvPr id="578" name="Google Shape;526;p43"/>
            <p:cNvSpPr/>
            <p:nvPr/>
          </p:nvSpPr>
          <p:spPr>
            <a:xfrm>
              <a:off x="6336720" y="1109880"/>
              <a:ext cx="869040" cy="1490760"/>
            </a:xfrm>
            <a:custGeom>
              <a:avLst/>
              <a:gdLst>
                <a:gd name="textAreaLeft" fmla="*/ 0 w 869040"/>
                <a:gd name="textAreaRight" fmla="*/ 869400 w 869040"/>
                <a:gd name="textAreaTop" fmla="*/ 0 h 1490760"/>
                <a:gd name="textAreaBottom" fmla="*/ 1491120 h 1490760"/>
              </a:gdLst>
              <a:ahLst/>
              <a:cxnLst/>
              <a:rect l="textAreaLeft" t="textAreaTop" r="textAreaRight" b="textAreaBottom"/>
              <a:pathLst>
                <a:path w="39174" h="67807">
                  <a:moveTo>
                    <a:pt x="20998" y="0"/>
                  </a:moveTo>
                  <a:lnTo>
                    <a:pt x="1" y="47589"/>
                  </a:lnTo>
                  <a:lnTo>
                    <a:pt x="39173" y="67807"/>
                  </a:lnTo>
                  <a:lnTo>
                    <a:pt x="39173" y="2232"/>
                  </a:lnTo>
                  <a:lnTo>
                    <a:pt x="2099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79" name="Google Shape;527;p43"/>
            <p:cNvSpPr/>
            <p:nvPr/>
          </p:nvSpPr>
          <p:spPr>
            <a:xfrm>
              <a:off x="7273800" y="1109880"/>
              <a:ext cx="869040" cy="1490760"/>
            </a:xfrm>
            <a:custGeom>
              <a:avLst/>
              <a:gdLst>
                <a:gd name="textAreaLeft" fmla="*/ 0 w 869040"/>
                <a:gd name="textAreaRight" fmla="*/ 869400 w 869040"/>
                <a:gd name="textAreaTop" fmla="*/ 0 h 1490760"/>
                <a:gd name="textAreaBottom" fmla="*/ 1491120 h 1490760"/>
              </a:gdLst>
              <a:ahLst/>
              <a:cxnLst/>
              <a:rect l="textAreaLeft" t="textAreaTop" r="textAreaRight" b="textAreaBottom"/>
              <a:pathLst>
                <a:path w="39174" h="67807">
                  <a:moveTo>
                    <a:pt x="18175" y="0"/>
                  </a:moveTo>
                  <a:lnTo>
                    <a:pt x="0" y="2232"/>
                  </a:lnTo>
                  <a:lnTo>
                    <a:pt x="0" y="67807"/>
                  </a:lnTo>
                  <a:lnTo>
                    <a:pt x="39173" y="47589"/>
                  </a:lnTo>
                  <a:lnTo>
                    <a:pt x="1817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0" name="Google Shape;528;p43"/>
            <p:cNvSpPr/>
            <p:nvPr/>
          </p:nvSpPr>
          <p:spPr>
            <a:xfrm>
              <a:off x="6741720" y="1571040"/>
              <a:ext cx="973440" cy="1801800"/>
            </a:xfrm>
            <a:custGeom>
              <a:avLst/>
              <a:gdLst>
                <a:gd name="textAreaLeft" fmla="*/ 0 w 973440"/>
                <a:gd name="textAreaRight" fmla="*/ 973800 w 973440"/>
                <a:gd name="textAreaTop" fmla="*/ 0 h 1801800"/>
                <a:gd name="textAreaBottom" fmla="*/ 1802160 h 1801800"/>
              </a:gdLst>
              <a:ahLst/>
              <a:cxnLst/>
              <a:rect l="textAreaLeft" t="textAreaTop" r="textAreaRight" b="textAreaBottom"/>
              <a:pathLst>
                <a:path w="43878" h="81950">
                  <a:moveTo>
                    <a:pt x="12099" y="0"/>
                  </a:moveTo>
                  <a:lnTo>
                    <a:pt x="16535" y="18122"/>
                  </a:lnTo>
                  <a:lnTo>
                    <a:pt x="8953" y="22343"/>
                  </a:lnTo>
                  <a:lnTo>
                    <a:pt x="0" y="27317"/>
                  </a:lnTo>
                  <a:lnTo>
                    <a:pt x="6533" y="81949"/>
                  </a:lnTo>
                  <a:lnTo>
                    <a:pt x="35436" y="81949"/>
                  </a:lnTo>
                  <a:lnTo>
                    <a:pt x="43878" y="27317"/>
                  </a:lnTo>
                  <a:lnTo>
                    <a:pt x="33984" y="21805"/>
                  </a:lnTo>
                  <a:lnTo>
                    <a:pt x="27343" y="18122"/>
                  </a:lnTo>
                  <a:lnTo>
                    <a:pt x="31752" y="0"/>
                  </a:lnTo>
                  <a:lnTo>
                    <a:pt x="31752" y="0"/>
                  </a:lnTo>
                  <a:lnTo>
                    <a:pt x="21939" y="4437"/>
                  </a:lnTo>
                  <a:lnTo>
                    <a:pt x="12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1" name="Google Shape;529;p43"/>
            <p:cNvSpPr/>
            <p:nvPr/>
          </p:nvSpPr>
          <p:spPr>
            <a:xfrm>
              <a:off x="6599160" y="3373200"/>
              <a:ext cx="1216080" cy="1770120"/>
            </a:xfrm>
            <a:custGeom>
              <a:avLst/>
              <a:gdLst>
                <a:gd name="textAreaLeft" fmla="*/ 0 w 1216080"/>
                <a:gd name="textAreaRight" fmla="*/ 1216440 w 1216080"/>
                <a:gd name="textAreaTop" fmla="*/ 0 h 1770120"/>
                <a:gd name="textAreaBottom" fmla="*/ 1770480 h 1770120"/>
              </a:gdLst>
              <a:ahLst/>
              <a:cxnLst/>
              <a:rect l="textAreaLeft" t="textAreaTop" r="textAreaRight" b="textAreaBottom"/>
              <a:pathLst>
                <a:path w="54821" h="80497">
                  <a:moveTo>
                    <a:pt x="12959" y="0"/>
                  </a:moveTo>
                  <a:cubicBezTo>
                    <a:pt x="12959" y="0"/>
                    <a:pt x="673" y="15164"/>
                    <a:pt x="242" y="33554"/>
                  </a:cubicBezTo>
                  <a:cubicBezTo>
                    <a:pt x="0" y="44765"/>
                    <a:pt x="3415" y="65817"/>
                    <a:pt x="6103" y="80497"/>
                  </a:cubicBezTo>
                  <a:lnTo>
                    <a:pt x="26483" y="80497"/>
                  </a:lnTo>
                  <a:lnTo>
                    <a:pt x="25596" y="29252"/>
                  </a:lnTo>
                  <a:lnTo>
                    <a:pt x="25596" y="29252"/>
                  </a:lnTo>
                  <a:cubicBezTo>
                    <a:pt x="26346" y="29477"/>
                    <a:pt x="27129" y="29585"/>
                    <a:pt x="27914" y="29585"/>
                  </a:cubicBezTo>
                  <a:cubicBezTo>
                    <a:pt x="28535" y="29585"/>
                    <a:pt x="29157" y="29517"/>
                    <a:pt x="29763" y="29387"/>
                  </a:cubicBezTo>
                  <a:lnTo>
                    <a:pt x="29763" y="29387"/>
                  </a:lnTo>
                  <a:lnTo>
                    <a:pt x="28499" y="80497"/>
                  </a:lnTo>
                  <a:lnTo>
                    <a:pt x="48718" y="80497"/>
                  </a:lnTo>
                  <a:cubicBezTo>
                    <a:pt x="51406" y="65817"/>
                    <a:pt x="54821" y="44765"/>
                    <a:pt x="54579" y="33554"/>
                  </a:cubicBezTo>
                  <a:cubicBezTo>
                    <a:pt x="54149" y="15164"/>
                    <a:pt x="41862" y="0"/>
                    <a:pt x="4186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2" name="Google Shape;530;p43"/>
            <p:cNvSpPr/>
            <p:nvPr/>
          </p:nvSpPr>
          <p:spPr>
            <a:xfrm>
              <a:off x="6602760" y="3373920"/>
              <a:ext cx="1204200" cy="1061640"/>
            </a:xfrm>
            <a:custGeom>
              <a:avLst/>
              <a:gdLst>
                <a:gd name="textAreaLeft" fmla="*/ 0 w 1204200"/>
                <a:gd name="textAreaRight" fmla="*/ 1204560 w 1204200"/>
                <a:gd name="textAreaTop" fmla="*/ 0 h 1061640"/>
                <a:gd name="textAreaBottom" fmla="*/ 1062000 h 1061640"/>
              </a:gdLst>
              <a:ahLst/>
              <a:cxnLst/>
              <a:rect l="textAreaLeft" t="textAreaTop" r="textAreaRight" b="textAreaBottom"/>
              <a:pathLst>
                <a:path w="54284" h="48289">
                  <a:moveTo>
                    <a:pt x="12798" y="1"/>
                  </a:moveTo>
                  <a:cubicBezTo>
                    <a:pt x="12798" y="1"/>
                    <a:pt x="512" y="15138"/>
                    <a:pt x="81" y="33528"/>
                  </a:cubicBezTo>
                  <a:cubicBezTo>
                    <a:pt x="1" y="37480"/>
                    <a:pt x="350" y="42642"/>
                    <a:pt x="995" y="48288"/>
                  </a:cubicBezTo>
                  <a:cubicBezTo>
                    <a:pt x="2178" y="47939"/>
                    <a:pt x="3361" y="47589"/>
                    <a:pt x="4518" y="47240"/>
                  </a:cubicBezTo>
                  <a:cubicBezTo>
                    <a:pt x="11589" y="45089"/>
                    <a:pt x="18606" y="42884"/>
                    <a:pt x="25623" y="40626"/>
                  </a:cubicBezTo>
                  <a:lnTo>
                    <a:pt x="25435" y="29253"/>
                  </a:lnTo>
                  <a:lnTo>
                    <a:pt x="25435" y="29253"/>
                  </a:lnTo>
                  <a:cubicBezTo>
                    <a:pt x="26184" y="29463"/>
                    <a:pt x="26967" y="29572"/>
                    <a:pt x="27750" y="29572"/>
                  </a:cubicBezTo>
                  <a:cubicBezTo>
                    <a:pt x="28373" y="29572"/>
                    <a:pt x="28995" y="29503"/>
                    <a:pt x="29602" y="29361"/>
                  </a:cubicBezTo>
                  <a:lnTo>
                    <a:pt x="29602" y="29361"/>
                  </a:lnTo>
                  <a:lnTo>
                    <a:pt x="29360" y="39416"/>
                  </a:lnTo>
                  <a:cubicBezTo>
                    <a:pt x="37668" y="36727"/>
                    <a:pt x="45976" y="34012"/>
                    <a:pt x="54283" y="31216"/>
                  </a:cubicBezTo>
                  <a:cubicBezTo>
                    <a:pt x="52966" y="13901"/>
                    <a:pt x="41701" y="1"/>
                    <a:pt x="417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3" name="Google Shape;531;p43"/>
            <p:cNvSpPr/>
            <p:nvPr/>
          </p:nvSpPr>
          <p:spPr>
            <a:xfrm>
              <a:off x="7073280" y="3992040"/>
              <a:ext cx="299880" cy="37080"/>
            </a:xfrm>
            <a:custGeom>
              <a:avLst/>
              <a:gdLst>
                <a:gd name="textAreaLeft" fmla="*/ 0 w 299880"/>
                <a:gd name="textAreaRight" fmla="*/ 300240 w 299880"/>
                <a:gd name="textAreaTop" fmla="*/ 0 h 37080"/>
                <a:gd name="textAreaBottom" fmla="*/ 37440 h 37080"/>
              </a:gdLst>
              <a:ahLst/>
              <a:cxnLst/>
              <a:rect l="textAreaLeft" t="textAreaTop" r="textAreaRight" b="textAreaBottom"/>
              <a:pathLst>
                <a:path w="13534" h="1698">
                  <a:moveTo>
                    <a:pt x="419" y="1"/>
                  </a:moveTo>
                  <a:cubicBezTo>
                    <a:pt x="146" y="1"/>
                    <a:pt x="1" y="428"/>
                    <a:pt x="305" y="568"/>
                  </a:cubicBezTo>
                  <a:cubicBezTo>
                    <a:pt x="440" y="622"/>
                    <a:pt x="2806" y="1698"/>
                    <a:pt x="6570" y="1698"/>
                  </a:cubicBezTo>
                  <a:cubicBezTo>
                    <a:pt x="8855" y="1698"/>
                    <a:pt x="11140" y="1294"/>
                    <a:pt x="13318" y="568"/>
                  </a:cubicBezTo>
                  <a:cubicBezTo>
                    <a:pt x="13453" y="515"/>
                    <a:pt x="13533" y="353"/>
                    <a:pt x="13506" y="219"/>
                  </a:cubicBezTo>
                  <a:cubicBezTo>
                    <a:pt x="13464" y="91"/>
                    <a:pt x="13354" y="14"/>
                    <a:pt x="13230" y="14"/>
                  </a:cubicBezTo>
                  <a:cubicBezTo>
                    <a:pt x="13197" y="14"/>
                    <a:pt x="13164" y="19"/>
                    <a:pt x="13130" y="31"/>
                  </a:cubicBezTo>
                  <a:cubicBezTo>
                    <a:pt x="10692" y="846"/>
                    <a:pt x="8474" y="1118"/>
                    <a:pt x="6603" y="1118"/>
                  </a:cubicBezTo>
                  <a:cubicBezTo>
                    <a:pt x="2923" y="1118"/>
                    <a:pt x="583" y="66"/>
                    <a:pt x="547" y="31"/>
                  </a:cubicBezTo>
                  <a:cubicBezTo>
                    <a:pt x="503" y="10"/>
                    <a:pt x="460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720" bIns="18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4" name="Google Shape;532;p43"/>
            <p:cNvSpPr/>
            <p:nvPr/>
          </p:nvSpPr>
          <p:spPr>
            <a:xfrm>
              <a:off x="7184520" y="3395160"/>
              <a:ext cx="83880" cy="32256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0 h 322560"/>
                <a:gd name="textAreaBottom" fmla="*/ 322920 h 322560"/>
              </a:gdLst>
              <a:ahLst/>
              <a:cxnLst/>
              <a:rect l="textAreaLeft" t="textAreaTop" r="textAreaRight" b="textAreaBottom"/>
              <a:pathLst>
                <a:path w="3792" h="14681">
                  <a:moveTo>
                    <a:pt x="2590" y="0"/>
                  </a:moveTo>
                  <a:cubicBezTo>
                    <a:pt x="2443" y="0"/>
                    <a:pt x="2299" y="102"/>
                    <a:pt x="2313" y="297"/>
                  </a:cubicBezTo>
                  <a:lnTo>
                    <a:pt x="3200" y="14116"/>
                  </a:lnTo>
                  <a:lnTo>
                    <a:pt x="377" y="14116"/>
                  </a:lnTo>
                  <a:cubicBezTo>
                    <a:pt x="0" y="14116"/>
                    <a:pt x="0" y="14681"/>
                    <a:pt x="377" y="14681"/>
                  </a:cubicBezTo>
                  <a:lnTo>
                    <a:pt x="3522" y="14681"/>
                  </a:lnTo>
                  <a:cubicBezTo>
                    <a:pt x="3576" y="14681"/>
                    <a:pt x="3657" y="14654"/>
                    <a:pt x="3711" y="14600"/>
                  </a:cubicBezTo>
                  <a:cubicBezTo>
                    <a:pt x="3764" y="14546"/>
                    <a:pt x="3791" y="14466"/>
                    <a:pt x="3791" y="14385"/>
                  </a:cubicBezTo>
                  <a:lnTo>
                    <a:pt x="2877" y="270"/>
                  </a:lnTo>
                  <a:cubicBezTo>
                    <a:pt x="2864" y="88"/>
                    <a:pt x="272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5" name="Google Shape;533;p43"/>
            <p:cNvSpPr/>
            <p:nvPr/>
          </p:nvSpPr>
          <p:spPr>
            <a:xfrm>
              <a:off x="7159680" y="3393720"/>
              <a:ext cx="13320" cy="432360"/>
            </a:xfrm>
            <a:custGeom>
              <a:avLst/>
              <a:gdLst>
                <a:gd name="textAreaLeft" fmla="*/ 0 w 13320"/>
                <a:gd name="textAreaRight" fmla="*/ 13680 w 13320"/>
                <a:gd name="textAreaTop" fmla="*/ 0 h 432360"/>
                <a:gd name="textAreaBottom" fmla="*/ 432720 h 432360"/>
              </a:gdLst>
              <a:ahLst/>
              <a:cxnLst/>
              <a:rect l="textAreaLeft" t="textAreaTop" r="textAreaRight" b="textAreaBottom"/>
              <a:pathLst>
                <a:path w="620" h="19681">
                  <a:moveTo>
                    <a:pt x="310" y="0"/>
                  </a:moveTo>
                  <a:cubicBezTo>
                    <a:pt x="155" y="0"/>
                    <a:pt x="1" y="108"/>
                    <a:pt x="14" y="323"/>
                  </a:cubicBezTo>
                  <a:lnTo>
                    <a:pt x="14" y="19412"/>
                  </a:lnTo>
                  <a:cubicBezTo>
                    <a:pt x="14" y="19573"/>
                    <a:pt x="149" y="19681"/>
                    <a:pt x="310" y="19681"/>
                  </a:cubicBezTo>
                  <a:cubicBezTo>
                    <a:pt x="471" y="19681"/>
                    <a:pt x="606" y="19573"/>
                    <a:pt x="606" y="19412"/>
                  </a:cubicBezTo>
                  <a:lnTo>
                    <a:pt x="606" y="323"/>
                  </a:lnTo>
                  <a:cubicBezTo>
                    <a:pt x="619" y="108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6" name="Google Shape;534;p43"/>
            <p:cNvSpPr/>
            <p:nvPr/>
          </p:nvSpPr>
          <p:spPr>
            <a:xfrm>
              <a:off x="6810840" y="3390840"/>
              <a:ext cx="243000" cy="163080"/>
            </a:xfrm>
            <a:custGeom>
              <a:avLst/>
              <a:gdLst>
                <a:gd name="textAreaLeft" fmla="*/ 0 w 243000"/>
                <a:gd name="textAreaRight" fmla="*/ 243360 w 243000"/>
                <a:gd name="textAreaTop" fmla="*/ 0 h 163080"/>
                <a:gd name="textAreaBottom" fmla="*/ 163440 h 163080"/>
              </a:gdLst>
              <a:ahLst/>
              <a:cxnLst/>
              <a:rect l="textAreaLeft" t="textAreaTop" r="textAreaRight" b="textAreaBottom"/>
              <a:pathLst>
                <a:path w="10970" h="7426">
                  <a:moveTo>
                    <a:pt x="10651" y="1"/>
                  </a:moveTo>
                  <a:cubicBezTo>
                    <a:pt x="10513" y="1"/>
                    <a:pt x="10405" y="102"/>
                    <a:pt x="10405" y="247"/>
                  </a:cubicBezTo>
                  <a:cubicBezTo>
                    <a:pt x="10217" y="2263"/>
                    <a:pt x="8845" y="4226"/>
                    <a:pt x="6802" y="5382"/>
                  </a:cubicBezTo>
                  <a:cubicBezTo>
                    <a:pt x="5108" y="6350"/>
                    <a:pt x="3011" y="6807"/>
                    <a:pt x="403" y="6861"/>
                  </a:cubicBezTo>
                  <a:cubicBezTo>
                    <a:pt x="394" y="6860"/>
                    <a:pt x="385" y="6860"/>
                    <a:pt x="377" y="6860"/>
                  </a:cubicBezTo>
                  <a:cubicBezTo>
                    <a:pt x="0" y="6860"/>
                    <a:pt x="9" y="7425"/>
                    <a:pt x="403" y="7425"/>
                  </a:cubicBezTo>
                  <a:cubicBezTo>
                    <a:pt x="3119" y="7398"/>
                    <a:pt x="5323" y="6887"/>
                    <a:pt x="7071" y="5893"/>
                  </a:cubicBezTo>
                  <a:cubicBezTo>
                    <a:pt x="9276" y="4629"/>
                    <a:pt x="10781" y="2505"/>
                    <a:pt x="10969" y="300"/>
                  </a:cubicBezTo>
                  <a:cubicBezTo>
                    <a:pt x="10969" y="139"/>
                    <a:pt x="10862" y="5"/>
                    <a:pt x="10700" y="5"/>
                  </a:cubicBezTo>
                  <a:cubicBezTo>
                    <a:pt x="10684" y="2"/>
                    <a:pt x="10667" y="1"/>
                    <a:pt x="10651" y="1"/>
                  </a:cubicBezTo>
                  <a:close/>
                </a:path>
              </a:pathLst>
            </a:custGeom>
            <a:solidFill>
              <a:srgbClr val="3020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720" bIns="81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7" name="Google Shape;535;p43"/>
            <p:cNvSpPr/>
            <p:nvPr/>
          </p:nvSpPr>
          <p:spPr>
            <a:xfrm>
              <a:off x="7374600" y="3390480"/>
              <a:ext cx="240840" cy="163080"/>
            </a:xfrm>
            <a:custGeom>
              <a:avLst/>
              <a:gdLst>
                <a:gd name="textAreaLeft" fmla="*/ 0 w 240840"/>
                <a:gd name="textAreaRight" fmla="*/ 241200 w 240840"/>
                <a:gd name="textAreaTop" fmla="*/ 0 h 163080"/>
                <a:gd name="textAreaBottom" fmla="*/ 163440 h 163080"/>
              </a:gdLst>
              <a:ahLst/>
              <a:cxnLst/>
              <a:rect l="textAreaLeft" t="textAreaTop" r="textAreaRight" b="textAreaBottom"/>
              <a:pathLst>
                <a:path w="10864" h="7437">
                  <a:moveTo>
                    <a:pt x="312" y="1"/>
                  </a:moveTo>
                  <a:cubicBezTo>
                    <a:pt x="156" y="1"/>
                    <a:pt x="0" y="110"/>
                    <a:pt x="29" y="311"/>
                  </a:cubicBezTo>
                  <a:cubicBezTo>
                    <a:pt x="217" y="2516"/>
                    <a:pt x="1696" y="4640"/>
                    <a:pt x="3900" y="5904"/>
                  </a:cubicBezTo>
                  <a:cubicBezTo>
                    <a:pt x="5675" y="6898"/>
                    <a:pt x="7853" y="7409"/>
                    <a:pt x="10595" y="7436"/>
                  </a:cubicBezTo>
                  <a:cubicBezTo>
                    <a:pt x="10756" y="7436"/>
                    <a:pt x="10864" y="7302"/>
                    <a:pt x="10864" y="7140"/>
                  </a:cubicBezTo>
                  <a:cubicBezTo>
                    <a:pt x="10864" y="6979"/>
                    <a:pt x="10756" y="6872"/>
                    <a:pt x="10595" y="6872"/>
                  </a:cubicBezTo>
                  <a:cubicBezTo>
                    <a:pt x="7960" y="6818"/>
                    <a:pt x="5863" y="6361"/>
                    <a:pt x="4196" y="5393"/>
                  </a:cubicBezTo>
                  <a:cubicBezTo>
                    <a:pt x="2153" y="4237"/>
                    <a:pt x="755" y="2274"/>
                    <a:pt x="594" y="258"/>
                  </a:cubicBezTo>
                  <a:cubicBezTo>
                    <a:pt x="581" y="83"/>
                    <a:pt x="447" y="1"/>
                    <a:pt x="312" y="1"/>
                  </a:cubicBezTo>
                  <a:close/>
                </a:path>
              </a:pathLst>
            </a:custGeom>
            <a:solidFill>
              <a:srgbClr val="3020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720" bIns="81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8" name="Google Shape;536;p43"/>
            <p:cNvSpPr/>
            <p:nvPr/>
          </p:nvSpPr>
          <p:spPr>
            <a:xfrm>
              <a:off x="7263720" y="3400920"/>
              <a:ext cx="25920" cy="5688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56880"/>
                <a:gd name="textAreaBottom" fmla="*/ 57240 h 56880"/>
              </a:gdLst>
              <a:ahLst/>
              <a:cxnLst/>
              <a:rect l="textAreaLeft" t="textAreaTop" r="textAreaRight" b="textAreaBottom"/>
              <a:pathLst>
                <a:path w="1184" h="2609">
                  <a:moveTo>
                    <a:pt x="592" y="1"/>
                  </a:moveTo>
                  <a:cubicBezTo>
                    <a:pt x="269" y="1"/>
                    <a:pt x="0" y="592"/>
                    <a:pt x="0" y="1291"/>
                  </a:cubicBezTo>
                  <a:cubicBezTo>
                    <a:pt x="0" y="2017"/>
                    <a:pt x="269" y="2609"/>
                    <a:pt x="592" y="2609"/>
                  </a:cubicBezTo>
                  <a:cubicBezTo>
                    <a:pt x="914" y="2609"/>
                    <a:pt x="1183" y="2017"/>
                    <a:pt x="1183" y="1291"/>
                  </a:cubicBezTo>
                  <a:cubicBezTo>
                    <a:pt x="1183" y="592"/>
                    <a:pt x="914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89" name="Google Shape;537;p43"/>
            <p:cNvSpPr/>
            <p:nvPr/>
          </p:nvSpPr>
          <p:spPr>
            <a:xfrm>
              <a:off x="6926760" y="4064400"/>
              <a:ext cx="98280" cy="107820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1078200"/>
                <a:gd name="textAreaBottom" fmla="*/ 1078560 h 1078200"/>
              </a:gdLst>
              <a:ahLst/>
              <a:cxnLst/>
              <a:rect l="textAreaLeft" t="textAreaTop" r="textAreaRight" b="textAreaBottom"/>
              <a:pathLst>
                <a:path w="4437" h="49046">
                  <a:moveTo>
                    <a:pt x="338" y="1"/>
                  </a:moveTo>
                  <a:cubicBezTo>
                    <a:pt x="324" y="1"/>
                    <a:pt x="310" y="2"/>
                    <a:pt x="296" y="5"/>
                  </a:cubicBezTo>
                  <a:cubicBezTo>
                    <a:pt x="135" y="5"/>
                    <a:pt x="1" y="139"/>
                    <a:pt x="28" y="301"/>
                  </a:cubicBezTo>
                  <a:lnTo>
                    <a:pt x="3845" y="49045"/>
                  </a:lnTo>
                  <a:lnTo>
                    <a:pt x="4437" y="49018"/>
                  </a:lnTo>
                  <a:lnTo>
                    <a:pt x="592" y="247"/>
                  </a:lnTo>
                  <a:cubicBezTo>
                    <a:pt x="568" y="102"/>
                    <a:pt x="45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0" name="Google Shape;538;p43"/>
            <p:cNvSpPr/>
            <p:nvPr/>
          </p:nvSpPr>
          <p:spPr>
            <a:xfrm>
              <a:off x="7385040" y="4063680"/>
              <a:ext cx="97560" cy="1078200"/>
            </a:xfrm>
            <a:custGeom>
              <a:avLst/>
              <a:gdLst>
                <a:gd name="textAreaLeft" fmla="*/ 0 w 97560"/>
                <a:gd name="textAreaRight" fmla="*/ 97920 w 97560"/>
                <a:gd name="textAreaTop" fmla="*/ 0 h 1078200"/>
                <a:gd name="textAreaBottom" fmla="*/ 1078560 h 1078200"/>
              </a:gdLst>
              <a:ahLst/>
              <a:cxnLst/>
              <a:rect l="textAreaLeft" t="textAreaTop" r="textAreaRight" b="textAreaBottom"/>
              <a:pathLst>
                <a:path w="4410" h="49042">
                  <a:moveTo>
                    <a:pt x="4141" y="1"/>
                  </a:moveTo>
                  <a:cubicBezTo>
                    <a:pt x="3979" y="1"/>
                    <a:pt x="3845" y="109"/>
                    <a:pt x="3845" y="270"/>
                  </a:cubicBezTo>
                  <a:lnTo>
                    <a:pt x="0" y="49041"/>
                  </a:lnTo>
                  <a:lnTo>
                    <a:pt x="592" y="49041"/>
                  </a:lnTo>
                  <a:lnTo>
                    <a:pt x="4409" y="324"/>
                  </a:lnTo>
                  <a:cubicBezTo>
                    <a:pt x="4409" y="162"/>
                    <a:pt x="4302" y="28"/>
                    <a:pt x="414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1" name="Google Shape;539;p43"/>
            <p:cNvSpPr/>
            <p:nvPr/>
          </p:nvSpPr>
          <p:spPr>
            <a:xfrm>
              <a:off x="6874200" y="1571040"/>
              <a:ext cx="709200" cy="658800"/>
            </a:xfrm>
            <a:custGeom>
              <a:avLst/>
              <a:gdLst>
                <a:gd name="textAreaLeft" fmla="*/ 0 w 709200"/>
                <a:gd name="textAreaRight" fmla="*/ 709560 w 709200"/>
                <a:gd name="textAreaTop" fmla="*/ 0 h 658800"/>
                <a:gd name="textAreaBottom" fmla="*/ 659160 h 658800"/>
              </a:gdLst>
              <a:ahLst/>
              <a:cxnLst/>
              <a:rect l="textAreaLeft" t="textAreaTop" r="textAreaRight" b="textAreaBottom"/>
              <a:pathLst>
                <a:path w="31969" h="29979">
                  <a:moveTo>
                    <a:pt x="6131" y="0"/>
                  </a:moveTo>
                  <a:lnTo>
                    <a:pt x="10567" y="18122"/>
                  </a:lnTo>
                  <a:lnTo>
                    <a:pt x="2985" y="22343"/>
                  </a:lnTo>
                  <a:lnTo>
                    <a:pt x="1" y="24010"/>
                  </a:lnTo>
                  <a:cubicBezTo>
                    <a:pt x="4585" y="27989"/>
                    <a:pt x="10285" y="29978"/>
                    <a:pt x="15984" y="29978"/>
                  </a:cubicBezTo>
                  <a:cubicBezTo>
                    <a:pt x="21684" y="29978"/>
                    <a:pt x="27384" y="27989"/>
                    <a:pt x="31968" y="24010"/>
                  </a:cubicBezTo>
                  <a:lnTo>
                    <a:pt x="28016" y="21805"/>
                  </a:lnTo>
                  <a:lnTo>
                    <a:pt x="21375" y="18122"/>
                  </a:lnTo>
                  <a:lnTo>
                    <a:pt x="25784" y="0"/>
                  </a:lnTo>
                  <a:lnTo>
                    <a:pt x="25784" y="0"/>
                  </a:lnTo>
                  <a:lnTo>
                    <a:pt x="15971" y="4437"/>
                  </a:lnTo>
                  <a:lnTo>
                    <a:pt x="613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2" name="Google Shape;540;p43"/>
            <p:cNvSpPr/>
            <p:nvPr/>
          </p:nvSpPr>
          <p:spPr>
            <a:xfrm>
              <a:off x="7011000" y="1571040"/>
              <a:ext cx="435240" cy="244440"/>
            </a:xfrm>
            <a:custGeom>
              <a:avLst/>
              <a:gdLst>
                <a:gd name="textAreaLeft" fmla="*/ 0 w 435240"/>
                <a:gd name="textAreaRight" fmla="*/ 435600 w 435240"/>
                <a:gd name="textAreaTop" fmla="*/ 0 h 244440"/>
                <a:gd name="textAreaBottom" fmla="*/ 244800 h 244440"/>
              </a:gdLst>
              <a:ahLst/>
              <a:cxnLst/>
              <a:rect l="textAreaLeft" t="textAreaTop" r="textAreaRight" b="textAreaBottom"/>
              <a:pathLst>
                <a:path w="19628" h="11132">
                  <a:moveTo>
                    <a:pt x="1" y="0"/>
                  </a:moveTo>
                  <a:lnTo>
                    <a:pt x="2716" y="11131"/>
                  </a:lnTo>
                  <a:cubicBezTo>
                    <a:pt x="7717" y="10298"/>
                    <a:pt x="12664" y="9276"/>
                    <a:pt x="17638" y="8174"/>
                  </a:cubicBezTo>
                  <a:lnTo>
                    <a:pt x="19627" y="0"/>
                  </a:lnTo>
                  <a:lnTo>
                    <a:pt x="9814" y="44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3" name="Google Shape;541;p43"/>
            <p:cNvSpPr/>
            <p:nvPr/>
          </p:nvSpPr>
          <p:spPr>
            <a:xfrm>
              <a:off x="6366600" y="1997280"/>
              <a:ext cx="793080" cy="3043800"/>
            </a:xfrm>
            <a:custGeom>
              <a:avLst/>
              <a:gdLst>
                <a:gd name="textAreaLeft" fmla="*/ 0 w 793080"/>
                <a:gd name="textAreaRight" fmla="*/ 793440 w 793080"/>
                <a:gd name="textAreaTop" fmla="*/ 0 h 3043800"/>
                <a:gd name="textAreaBottom" fmla="*/ 3044160 h 3043800"/>
              </a:gdLst>
              <a:ahLst/>
              <a:cxnLst/>
              <a:rect l="textAreaLeft" t="textAreaTop" r="textAreaRight" b="textAreaBottom"/>
              <a:pathLst>
                <a:path w="35760" h="138410">
                  <a:moveTo>
                    <a:pt x="31162" y="0"/>
                  </a:moveTo>
                  <a:lnTo>
                    <a:pt x="14654" y="8604"/>
                  </a:lnTo>
                  <a:lnTo>
                    <a:pt x="20811" y="62564"/>
                  </a:lnTo>
                  <a:cubicBezTo>
                    <a:pt x="1" y="89827"/>
                    <a:pt x="8819" y="138410"/>
                    <a:pt x="8819" y="138410"/>
                  </a:cubicBezTo>
                  <a:lnTo>
                    <a:pt x="22881" y="138410"/>
                  </a:lnTo>
                  <a:cubicBezTo>
                    <a:pt x="22881" y="138410"/>
                    <a:pt x="35759" y="83266"/>
                    <a:pt x="35759" y="53987"/>
                  </a:cubicBezTo>
                  <a:cubicBezTo>
                    <a:pt x="35759" y="24708"/>
                    <a:pt x="31162" y="0"/>
                    <a:pt x="3116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4" name="Google Shape;542;p43"/>
            <p:cNvSpPr/>
            <p:nvPr/>
          </p:nvSpPr>
          <p:spPr>
            <a:xfrm>
              <a:off x="6821640" y="1997280"/>
              <a:ext cx="335520" cy="996480"/>
            </a:xfrm>
            <a:custGeom>
              <a:avLst/>
              <a:gdLst>
                <a:gd name="textAreaLeft" fmla="*/ 0 w 335520"/>
                <a:gd name="textAreaRight" fmla="*/ 335880 w 335520"/>
                <a:gd name="textAreaTop" fmla="*/ 0 h 996480"/>
                <a:gd name="textAreaBottom" fmla="*/ 996840 h 996480"/>
              </a:gdLst>
              <a:ahLst/>
              <a:cxnLst/>
              <a:rect l="textAreaLeft" t="textAreaTop" r="textAreaRight" b="textAreaBottom"/>
              <a:pathLst>
                <a:path w="15138" h="45331">
                  <a:moveTo>
                    <a:pt x="10648" y="0"/>
                  </a:moveTo>
                  <a:lnTo>
                    <a:pt x="1" y="3630"/>
                  </a:lnTo>
                  <a:lnTo>
                    <a:pt x="10486" y="14572"/>
                  </a:lnTo>
                  <a:lnTo>
                    <a:pt x="4867" y="20326"/>
                  </a:lnTo>
                  <a:cubicBezTo>
                    <a:pt x="4867" y="20326"/>
                    <a:pt x="14359" y="35323"/>
                    <a:pt x="15101" y="44709"/>
                  </a:cubicBezTo>
                  <a:lnTo>
                    <a:pt x="15101" y="44709"/>
                  </a:lnTo>
                  <a:cubicBezTo>
                    <a:pt x="14835" y="40256"/>
                    <a:pt x="13137" y="12989"/>
                    <a:pt x="10648" y="0"/>
                  </a:cubicBezTo>
                  <a:close/>
                  <a:moveTo>
                    <a:pt x="15101" y="44709"/>
                  </a:moveTo>
                  <a:cubicBezTo>
                    <a:pt x="15125" y="45114"/>
                    <a:pt x="15138" y="45330"/>
                    <a:pt x="15138" y="45330"/>
                  </a:cubicBezTo>
                  <a:cubicBezTo>
                    <a:pt x="15130" y="45126"/>
                    <a:pt x="15118" y="44919"/>
                    <a:pt x="15101" y="44709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5" name="Google Shape;543;p43"/>
            <p:cNvSpPr/>
            <p:nvPr/>
          </p:nvSpPr>
          <p:spPr>
            <a:xfrm>
              <a:off x="6816240" y="1991880"/>
              <a:ext cx="290880" cy="790920"/>
            </a:xfrm>
            <a:custGeom>
              <a:avLst/>
              <a:gdLst>
                <a:gd name="textAreaLeft" fmla="*/ 0 w 290880"/>
                <a:gd name="textAreaRight" fmla="*/ 291240 w 290880"/>
                <a:gd name="textAreaTop" fmla="*/ 0 h 790920"/>
                <a:gd name="textAreaBottom" fmla="*/ 791280 h 790920"/>
              </a:gdLst>
              <a:ahLst/>
              <a:cxnLst/>
              <a:rect l="textAreaLeft" t="textAreaTop" r="textAreaRight" b="textAreaBottom"/>
              <a:pathLst>
                <a:path w="13122" h="35981">
                  <a:moveTo>
                    <a:pt x="10876" y="0"/>
                  </a:moveTo>
                  <a:cubicBezTo>
                    <a:pt x="10854" y="0"/>
                    <a:pt x="10831" y="3"/>
                    <a:pt x="10809" y="7"/>
                  </a:cubicBezTo>
                  <a:lnTo>
                    <a:pt x="189" y="3637"/>
                  </a:lnTo>
                  <a:cubicBezTo>
                    <a:pt x="108" y="3664"/>
                    <a:pt x="55" y="3717"/>
                    <a:pt x="28" y="3798"/>
                  </a:cubicBezTo>
                  <a:cubicBezTo>
                    <a:pt x="1" y="3879"/>
                    <a:pt x="28" y="3959"/>
                    <a:pt x="81" y="4013"/>
                  </a:cubicBezTo>
                  <a:lnTo>
                    <a:pt x="10406" y="14795"/>
                  </a:lnTo>
                  <a:lnTo>
                    <a:pt x="4948" y="20414"/>
                  </a:lnTo>
                  <a:cubicBezTo>
                    <a:pt x="4867" y="20467"/>
                    <a:pt x="4867" y="20602"/>
                    <a:pt x="4921" y="20683"/>
                  </a:cubicBezTo>
                  <a:cubicBezTo>
                    <a:pt x="4948" y="20790"/>
                    <a:pt x="9653" y="28238"/>
                    <a:pt x="12637" y="35819"/>
                  </a:cubicBezTo>
                  <a:cubicBezTo>
                    <a:pt x="12691" y="35900"/>
                    <a:pt x="12772" y="35954"/>
                    <a:pt x="12879" y="35981"/>
                  </a:cubicBezTo>
                  <a:cubicBezTo>
                    <a:pt x="12906" y="35981"/>
                    <a:pt x="12933" y="35954"/>
                    <a:pt x="12960" y="35954"/>
                  </a:cubicBezTo>
                  <a:cubicBezTo>
                    <a:pt x="13067" y="35900"/>
                    <a:pt x="13121" y="35766"/>
                    <a:pt x="13094" y="35658"/>
                  </a:cubicBezTo>
                  <a:cubicBezTo>
                    <a:pt x="10325" y="28641"/>
                    <a:pt x="6104" y="21758"/>
                    <a:pt x="5405" y="20629"/>
                  </a:cubicBezTo>
                  <a:lnTo>
                    <a:pt x="10890" y="14983"/>
                  </a:lnTo>
                  <a:cubicBezTo>
                    <a:pt x="10997" y="14902"/>
                    <a:pt x="10997" y="14741"/>
                    <a:pt x="10890" y="14660"/>
                  </a:cubicBezTo>
                  <a:lnTo>
                    <a:pt x="673" y="3986"/>
                  </a:lnTo>
                  <a:lnTo>
                    <a:pt x="10970" y="464"/>
                  </a:lnTo>
                  <a:cubicBezTo>
                    <a:pt x="11078" y="410"/>
                    <a:pt x="11158" y="276"/>
                    <a:pt x="11105" y="168"/>
                  </a:cubicBezTo>
                  <a:cubicBezTo>
                    <a:pt x="11082" y="56"/>
                    <a:pt x="10985" y="0"/>
                    <a:pt x="108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6" name="Google Shape;544;p43"/>
            <p:cNvSpPr/>
            <p:nvPr/>
          </p:nvSpPr>
          <p:spPr>
            <a:xfrm>
              <a:off x="7279920" y="1989000"/>
              <a:ext cx="793080" cy="3043800"/>
            </a:xfrm>
            <a:custGeom>
              <a:avLst/>
              <a:gdLst>
                <a:gd name="textAreaLeft" fmla="*/ 0 w 793080"/>
                <a:gd name="textAreaRight" fmla="*/ 793440 w 793080"/>
                <a:gd name="textAreaTop" fmla="*/ 0 h 3043800"/>
                <a:gd name="textAreaBottom" fmla="*/ 3044160 h 3043800"/>
              </a:gdLst>
              <a:ahLst/>
              <a:cxnLst/>
              <a:rect l="textAreaLeft" t="textAreaTop" r="textAreaRight" b="textAreaBottom"/>
              <a:pathLst>
                <a:path w="35759" h="138411">
                  <a:moveTo>
                    <a:pt x="4625" y="1"/>
                  </a:moveTo>
                  <a:cubicBezTo>
                    <a:pt x="4625" y="1"/>
                    <a:pt x="0" y="24709"/>
                    <a:pt x="0" y="53988"/>
                  </a:cubicBezTo>
                  <a:cubicBezTo>
                    <a:pt x="0" y="83240"/>
                    <a:pt x="12905" y="138410"/>
                    <a:pt x="12905" y="138410"/>
                  </a:cubicBezTo>
                  <a:lnTo>
                    <a:pt x="26967" y="138410"/>
                  </a:lnTo>
                  <a:cubicBezTo>
                    <a:pt x="26967" y="138410"/>
                    <a:pt x="35758" y="89827"/>
                    <a:pt x="14976" y="62565"/>
                  </a:cubicBezTo>
                  <a:lnTo>
                    <a:pt x="21133" y="8604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7" name="Google Shape;545;p43"/>
            <p:cNvSpPr/>
            <p:nvPr/>
          </p:nvSpPr>
          <p:spPr>
            <a:xfrm>
              <a:off x="7282800" y="1989000"/>
              <a:ext cx="335520" cy="997200"/>
            </a:xfrm>
            <a:custGeom>
              <a:avLst/>
              <a:gdLst>
                <a:gd name="textAreaLeft" fmla="*/ 0 w 335520"/>
                <a:gd name="textAreaRight" fmla="*/ 335880 w 335520"/>
                <a:gd name="textAreaTop" fmla="*/ 0 h 997200"/>
                <a:gd name="textAreaBottom" fmla="*/ 997560 h 997200"/>
              </a:gdLst>
              <a:ahLst/>
              <a:cxnLst/>
              <a:rect l="textAreaLeft" t="textAreaTop" r="textAreaRight" b="textAreaBottom"/>
              <a:pathLst>
                <a:path w="15138" h="45358">
                  <a:moveTo>
                    <a:pt x="4491" y="1"/>
                  </a:moveTo>
                  <a:cubicBezTo>
                    <a:pt x="1973" y="13011"/>
                    <a:pt x="293" y="40369"/>
                    <a:pt x="35" y="44758"/>
                  </a:cubicBezTo>
                  <a:lnTo>
                    <a:pt x="35" y="44758"/>
                  </a:lnTo>
                  <a:cubicBezTo>
                    <a:pt x="764" y="35348"/>
                    <a:pt x="10271" y="20327"/>
                    <a:pt x="10271" y="20327"/>
                  </a:cubicBezTo>
                  <a:lnTo>
                    <a:pt x="4652" y="14573"/>
                  </a:lnTo>
                  <a:lnTo>
                    <a:pt x="15137" y="3630"/>
                  </a:lnTo>
                  <a:lnTo>
                    <a:pt x="4491" y="1"/>
                  </a:lnTo>
                  <a:close/>
                  <a:moveTo>
                    <a:pt x="35" y="44758"/>
                  </a:moveTo>
                  <a:cubicBezTo>
                    <a:pt x="20" y="44960"/>
                    <a:pt x="8" y="45160"/>
                    <a:pt x="1" y="45358"/>
                  </a:cubicBezTo>
                  <a:cubicBezTo>
                    <a:pt x="1" y="45358"/>
                    <a:pt x="12" y="45149"/>
                    <a:pt x="35" y="44758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8" name="Google Shape;546;p43"/>
            <p:cNvSpPr/>
            <p:nvPr/>
          </p:nvSpPr>
          <p:spPr>
            <a:xfrm>
              <a:off x="7375320" y="1983960"/>
              <a:ext cx="248040" cy="672840"/>
            </a:xfrm>
            <a:custGeom>
              <a:avLst/>
              <a:gdLst>
                <a:gd name="textAreaLeft" fmla="*/ 0 w 248040"/>
                <a:gd name="textAreaRight" fmla="*/ 248400 w 248040"/>
                <a:gd name="textAreaTop" fmla="*/ 0 h 672840"/>
                <a:gd name="textAreaBottom" fmla="*/ 673200 h 672840"/>
              </a:gdLst>
              <a:ahLst/>
              <a:cxnLst/>
              <a:rect l="textAreaLeft" t="textAreaTop" r="textAreaRight" b="textAreaBottom"/>
              <a:pathLst>
                <a:path w="11188" h="30607">
                  <a:moveTo>
                    <a:pt x="331" y="0"/>
                  </a:moveTo>
                  <a:cubicBezTo>
                    <a:pt x="90" y="0"/>
                    <a:pt x="0" y="343"/>
                    <a:pt x="245" y="441"/>
                  </a:cubicBezTo>
                  <a:lnTo>
                    <a:pt x="10515" y="3936"/>
                  </a:lnTo>
                  <a:lnTo>
                    <a:pt x="299" y="14610"/>
                  </a:lnTo>
                  <a:cubicBezTo>
                    <a:pt x="191" y="14717"/>
                    <a:pt x="191" y="14852"/>
                    <a:pt x="299" y="14959"/>
                  </a:cubicBezTo>
                  <a:lnTo>
                    <a:pt x="5783" y="20579"/>
                  </a:lnTo>
                  <a:cubicBezTo>
                    <a:pt x="5273" y="21412"/>
                    <a:pt x="2826" y="25418"/>
                    <a:pt x="487" y="30257"/>
                  </a:cubicBezTo>
                  <a:cubicBezTo>
                    <a:pt x="406" y="30419"/>
                    <a:pt x="514" y="30607"/>
                    <a:pt x="702" y="30607"/>
                  </a:cubicBezTo>
                  <a:cubicBezTo>
                    <a:pt x="783" y="30607"/>
                    <a:pt x="863" y="30553"/>
                    <a:pt x="917" y="30473"/>
                  </a:cubicBezTo>
                  <a:cubicBezTo>
                    <a:pt x="3525" y="25068"/>
                    <a:pt x="6267" y="20713"/>
                    <a:pt x="6294" y="20686"/>
                  </a:cubicBezTo>
                  <a:cubicBezTo>
                    <a:pt x="6348" y="20579"/>
                    <a:pt x="6321" y="20471"/>
                    <a:pt x="6267" y="20390"/>
                  </a:cubicBezTo>
                  <a:lnTo>
                    <a:pt x="810" y="14798"/>
                  </a:lnTo>
                  <a:lnTo>
                    <a:pt x="11134" y="4017"/>
                  </a:lnTo>
                  <a:cubicBezTo>
                    <a:pt x="11187" y="3963"/>
                    <a:pt x="11187" y="3882"/>
                    <a:pt x="11187" y="3802"/>
                  </a:cubicBezTo>
                  <a:cubicBezTo>
                    <a:pt x="11161" y="3721"/>
                    <a:pt x="11107" y="3640"/>
                    <a:pt x="11026" y="3613"/>
                  </a:cubicBezTo>
                  <a:lnTo>
                    <a:pt x="406" y="11"/>
                  </a:lnTo>
                  <a:cubicBezTo>
                    <a:pt x="380" y="3"/>
                    <a:pt x="354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99" name="Google Shape;547;p43"/>
            <p:cNvSpPr/>
            <p:nvPr/>
          </p:nvSpPr>
          <p:spPr>
            <a:xfrm>
              <a:off x="7628400" y="1028880"/>
              <a:ext cx="194040" cy="242640"/>
            </a:xfrm>
            <a:custGeom>
              <a:avLst/>
              <a:gdLst>
                <a:gd name="textAreaLeft" fmla="*/ 0 w 194040"/>
                <a:gd name="textAreaRight" fmla="*/ 194400 w 194040"/>
                <a:gd name="textAreaTop" fmla="*/ 0 h 242640"/>
                <a:gd name="textAreaBottom" fmla="*/ 243000 h 242640"/>
              </a:gdLst>
              <a:ahLst/>
              <a:cxnLst/>
              <a:rect l="textAreaLeft" t="textAreaTop" r="textAreaRight" b="textAreaBottom"/>
              <a:pathLst>
                <a:path w="8752" h="11043">
                  <a:moveTo>
                    <a:pt x="4518" y="0"/>
                  </a:moveTo>
                  <a:cubicBezTo>
                    <a:pt x="1130" y="0"/>
                    <a:pt x="1130" y="3675"/>
                    <a:pt x="1130" y="3675"/>
                  </a:cubicBezTo>
                  <a:lnTo>
                    <a:pt x="1" y="11042"/>
                  </a:lnTo>
                  <a:cubicBezTo>
                    <a:pt x="26" y="11042"/>
                    <a:pt x="52" y="11042"/>
                    <a:pt x="78" y="11042"/>
                  </a:cubicBezTo>
                  <a:cubicBezTo>
                    <a:pt x="6951" y="11042"/>
                    <a:pt x="8751" y="340"/>
                    <a:pt x="4948" y="19"/>
                  </a:cubicBezTo>
                  <a:cubicBezTo>
                    <a:pt x="4799" y="6"/>
                    <a:pt x="4656" y="0"/>
                    <a:pt x="4518" y="0"/>
                  </a:cubicBezTo>
                  <a:close/>
                </a:path>
              </a:pathLst>
            </a:custGeom>
            <a:solidFill>
              <a:srgbClr val="EEA2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0" name="Google Shape;548;p43"/>
            <p:cNvSpPr/>
            <p:nvPr/>
          </p:nvSpPr>
          <p:spPr>
            <a:xfrm>
              <a:off x="7664760" y="1044360"/>
              <a:ext cx="105120" cy="183240"/>
            </a:xfrm>
            <a:custGeom>
              <a:avLst/>
              <a:gdLst>
                <a:gd name="textAreaLeft" fmla="*/ 0 w 105120"/>
                <a:gd name="textAreaRight" fmla="*/ 105480 w 105120"/>
                <a:gd name="textAreaTop" fmla="*/ 0 h 183240"/>
                <a:gd name="textAreaBottom" fmla="*/ 183600 h 183240"/>
              </a:gdLst>
              <a:ahLst/>
              <a:cxnLst/>
              <a:rect l="textAreaLeft" t="textAreaTop" r="textAreaRight" b="textAreaBottom"/>
              <a:pathLst>
                <a:path w="4760" h="8350">
                  <a:moveTo>
                    <a:pt x="2875" y="1"/>
                  </a:moveTo>
                  <a:cubicBezTo>
                    <a:pt x="1624" y="1"/>
                    <a:pt x="691" y="1180"/>
                    <a:pt x="646" y="1225"/>
                  </a:cubicBezTo>
                  <a:cubicBezTo>
                    <a:pt x="568" y="1361"/>
                    <a:pt x="688" y="1512"/>
                    <a:pt x="822" y="1512"/>
                  </a:cubicBezTo>
                  <a:cubicBezTo>
                    <a:pt x="872" y="1512"/>
                    <a:pt x="924" y="1491"/>
                    <a:pt x="968" y="1440"/>
                  </a:cubicBezTo>
                  <a:cubicBezTo>
                    <a:pt x="968" y="1440"/>
                    <a:pt x="1796" y="381"/>
                    <a:pt x="2882" y="381"/>
                  </a:cubicBezTo>
                  <a:cubicBezTo>
                    <a:pt x="3079" y="381"/>
                    <a:pt x="3285" y="416"/>
                    <a:pt x="3496" y="499"/>
                  </a:cubicBezTo>
                  <a:cubicBezTo>
                    <a:pt x="3630" y="579"/>
                    <a:pt x="3738" y="687"/>
                    <a:pt x="3818" y="821"/>
                  </a:cubicBezTo>
                  <a:cubicBezTo>
                    <a:pt x="3146" y="1386"/>
                    <a:pt x="54" y="4182"/>
                    <a:pt x="1" y="8161"/>
                  </a:cubicBezTo>
                  <a:cubicBezTo>
                    <a:pt x="1" y="8269"/>
                    <a:pt x="81" y="8349"/>
                    <a:pt x="189" y="8349"/>
                  </a:cubicBezTo>
                  <a:cubicBezTo>
                    <a:pt x="296" y="8349"/>
                    <a:pt x="377" y="8269"/>
                    <a:pt x="377" y="8161"/>
                  </a:cubicBezTo>
                  <a:cubicBezTo>
                    <a:pt x="431" y="4451"/>
                    <a:pt x="3227" y="1843"/>
                    <a:pt x="3980" y="1171"/>
                  </a:cubicBezTo>
                  <a:cubicBezTo>
                    <a:pt x="4033" y="1305"/>
                    <a:pt x="4060" y="1440"/>
                    <a:pt x="4087" y="1574"/>
                  </a:cubicBezTo>
                  <a:cubicBezTo>
                    <a:pt x="4356" y="3160"/>
                    <a:pt x="3657" y="6010"/>
                    <a:pt x="2367" y="7140"/>
                  </a:cubicBezTo>
                  <a:cubicBezTo>
                    <a:pt x="2286" y="7220"/>
                    <a:pt x="2259" y="7328"/>
                    <a:pt x="2340" y="7408"/>
                  </a:cubicBezTo>
                  <a:cubicBezTo>
                    <a:pt x="2367" y="7462"/>
                    <a:pt x="2420" y="7489"/>
                    <a:pt x="2474" y="7489"/>
                  </a:cubicBezTo>
                  <a:cubicBezTo>
                    <a:pt x="2528" y="7489"/>
                    <a:pt x="2582" y="7462"/>
                    <a:pt x="2609" y="7435"/>
                  </a:cubicBezTo>
                  <a:cubicBezTo>
                    <a:pt x="3980" y="6225"/>
                    <a:pt x="4759" y="3214"/>
                    <a:pt x="4464" y="1493"/>
                  </a:cubicBezTo>
                  <a:cubicBezTo>
                    <a:pt x="4410" y="1251"/>
                    <a:pt x="4329" y="1009"/>
                    <a:pt x="4222" y="768"/>
                  </a:cubicBezTo>
                  <a:lnTo>
                    <a:pt x="4222" y="741"/>
                  </a:lnTo>
                  <a:cubicBezTo>
                    <a:pt x="4114" y="472"/>
                    <a:pt x="3899" y="284"/>
                    <a:pt x="3630" y="149"/>
                  </a:cubicBezTo>
                  <a:cubicBezTo>
                    <a:pt x="3369" y="45"/>
                    <a:pt x="3116" y="1"/>
                    <a:pt x="287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1" name="Google Shape;549;p43"/>
            <p:cNvSpPr/>
            <p:nvPr/>
          </p:nvSpPr>
          <p:spPr>
            <a:xfrm>
              <a:off x="6634080" y="1028880"/>
              <a:ext cx="193320" cy="242640"/>
            </a:xfrm>
            <a:custGeom>
              <a:avLst/>
              <a:gdLst>
                <a:gd name="textAreaLeft" fmla="*/ 0 w 193320"/>
                <a:gd name="textAreaRight" fmla="*/ 193680 w 193320"/>
                <a:gd name="textAreaTop" fmla="*/ 0 h 242640"/>
                <a:gd name="textAreaBottom" fmla="*/ 243000 h 242640"/>
              </a:gdLst>
              <a:ahLst/>
              <a:cxnLst/>
              <a:rect l="textAreaLeft" t="textAreaTop" r="textAreaRight" b="textAreaBottom"/>
              <a:pathLst>
                <a:path w="8725" h="11043">
                  <a:moveTo>
                    <a:pt x="4234" y="0"/>
                  </a:moveTo>
                  <a:cubicBezTo>
                    <a:pt x="4096" y="0"/>
                    <a:pt x="3953" y="6"/>
                    <a:pt x="3805" y="19"/>
                  </a:cubicBezTo>
                  <a:cubicBezTo>
                    <a:pt x="1" y="340"/>
                    <a:pt x="1775" y="11042"/>
                    <a:pt x="8647" y="11042"/>
                  </a:cubicBezTo>
                  <a:cubicBezTo>
                    <a:pt x="8673" y="11042"/>
                    <a:pt x="8699" y="11042"/>
                    <a:pt x="8725" y="11042"/>
                  </a:cubicBezTo>
                  <a:lnTo>
                    <a:pt x="7595" y="3675"/>
                  </a:lnTo>
                  <a:cubicBezTo>
                    <a:pt x="7595" y="3675"/>
                    <a:pt x="7620" y="0"/>
                    <a:pt x="4234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2" name="Google Shape;550;p43"/>
            <p:cNvSpPr/>
            <p:nvPr/>
          </p:nvSpPr>
          <p:spPr>
            <a:xfrm>
              <a:off x="6686280" y="1044360"/>
              <a:ext cx="105120" cy="182880"/>
            </a:xfrm>
            <a:custGeom>
              <a:avLst/>
              <a:gdLst>
                <a:gd name="textAreaLeft" fmla="*/ 0 w 105120"/>
                <a:gd name="textAreaRight" fmla="*/ 105480 w 105120"/>
                <a:gd name="textAreaTop" fmla="*/ 0 h 182880"/>
                <a:gd name="textAreaBottom" fmla="*/ 183240 h 182880"/>
              </a:gdLst>
              <a:ahLst/>
              <a:cxnLst/>
              <a:rect l="textAreaLeft" t="textAreaTop" r="textAreaRight" b="textAreaBottom"/>
              <a:pathLst>
                <a:path w="4760" h="8324">
                  <a:moveTo>
                    <a:pt x="1903" y="0"/>
                  </a:moveTo>
                  <a:cubicBezTo>
                    <a:pt x="1658" y="0"/>
                    <a:pt x="1398" y="44"/>
                    <a:pt x="1130" y="150"/>
                  </a:cubicBezTo>
                  <a:cubicBezTo>
                    <a:pt x="861" y="258"/>
                    <a:pt x="646" y="473"/>
                    <a:pt x="538" y="742"/>
                  </a:cubicBezTo>
                  <a:lnTo>
                    <a:pt x="538" y="769"/>
                  </a:lnTo>
                  <a:cubicBezTo>
                    <a:pt x="431" y="1010"/>
                    <a:pt x="350" y="1252"/>
                    <a:pt x="296" y="1494"/>
                  </a:cubicBezTo>
                  <a:cubicBezTo>
                    <a:pt x="1" y="3188"/>
                    <a:pt x="780" y="6199"/>
                    <a:pt x="2152" y="7409"/>
                  </a:cubicBezTo>
                  <a:cubicBezTo>
                    <a:pt x="2178" y="7463"/>
                    <a:pt x="2232" y="7463"/>
                    <a:pt x="2286" y="7463"/>
                  </a:cubicBezTo>
                  <a:cubicBezTo>
                    <a:pt x="2447" y="7463"/>
                    <a:pt x="2555" y="7248"/>
                    <a:pt x="2394" y="7141"/>
                  </a:cubicBezTo>
                  <a:cubicBezTo>
                    <a:pt x="1103" y="6011"/>
                    <a:pt x="377" y="3161"/>
                    <a:pt x="673" y="1548"/>
                  </a:cubicBezTo>
                  <a:cubicBezTo>
                    <a:pt x="700" y="1414"/>
                    <a:pt x="727" y="1279"/>
                    <a:pt x="780" y="1172"/>
                  </a:cubicBezTo>
                  <a:cubicBezTo>
                    <a:pt x="1533" y="1844"/>
                    <a:pt x="4329" y="4452"/>
                    <a:pt x="4383" y="8135"/>
                  </a:cubicBezTo>
                  <a:cubicBezTo>
                    <a:pt x="4383" y="8243"/>
                    <a:pt x="4464" y="8323"/>
                    <a:pt x="4571" y="8323"/>
                  </a:cubicBezTo>
                  <a:cubicBezTo>
                    <a:pt x="4679" y="8323"/>
                    <a:pt x="4760" y="8243"/>
                    <a:pt x="4760" y="8135"/>
                  </a:cubicBezTo>
                  <a:cubicBezTo>
                    <a:pt x="4706" y="4183"/>
                    <a:pt x="1614" y="1387"/>
                    <a:pt x="942" y="822"/>
                  </a:cubicBezTo>
                  <a:cubicBezTo>
                    <a:pt x="1022" y="688"/>
                    <a:pt x="1130" y="580"/>
                    <a:pt x="1264" y="500"/>
                  </a:cubicBezTo>
                  <a:cubicBezTo>
                    <a:pt x="1471" y="417"/>
                    <a:pt x="1674" y="382"/>
                    <a:pt x="1870" y="382"/>
                  </a:cubicBezTo>
                  <a:cubicBezTo>
                    <a:pt x="2945" y="382"/>
                    <a:pt x="3792" y="1441"/>
                    <a:pt x="3792" y="1441"/>
                  </a:cubicBezTo>
                  <a:cubicBezTo>
                    <a:pt x="3838" y="1488"/>
                    <a:pt x="3894" y="1516"/>
                    <a:pt x="3949" y="1516"/>
                  </a:cubicBezTo>
                  <a:cubicBezTo>
                    <a:pt x="3988" y="1516"/>
                    <a:pt x="4027" y="1501"/>
                    <a:pt x="4060" y="1468"/>
                  </a:cubicBezTo>
                  <a:cubicBezTo>
                    <a:pt x="4141" y="1414"/>
                    <a:pt x="4168" y="1306"/>
                    <a:pt x="4114" y="1226"/>
                  </a:cubicBezTo>
                  <a:cubicBezTo>
                    <a:pt x="4069" y="1158"/>
                    <a:pt x="3159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3" name="Google Shape;551;p43"/>
            <p:cNvSpPr/>
            <p:nvPr/>
          </p:nvSpPr>
          <p:spPr>
            <a:xfrm>
              <a:off x="6794280" y="555480"/>
              <a:ext cx="867960" cy="1112400"/>
            </a:xfrm>
            <a:custGeom>
              <a:avLst/>
              <a:gdLst>
                <a:gd name="textAreaLeft" fmla="*/ 0 w 867960"/>
                <a:gd name="textAreaRight" fmla="*/ 868320 w 867960"/>
                <a:gd name="textAreaTop" fmla="*/ 0 h 1112400"/>
                <a:gd name="textAreaBottom" fmla="*/ 1112760 h 1112400"/>
              </a:gdLst>
              <a:ahLst/>
              <a:cxnLst/>
              <a:rect l="textAreaLeft" t="textAreaTop" r="textAreaRight" b="textAreaBottom"/>
              <a:pathLst>
                <a:path w="39120" h="50601">
                  <a:moveTo>
                    <a:pt x="19573" y="1"/>
                  </a:moveTo>
                  <a:cubicBezTo>
                    <a:pt x="5888" y="1"/>
                    <a:pt x="0" y="9626"/>
                    <a:pt x="0" y="21483"/>
                  </a:cubicBezTo>
                  <a:cubicBezTo>
                    <a:pt x="0" y="40491"/>
                    <a:pt x="11911" y="50601"/>
                    <a:pt x="19573" y="50601"/>
                  </a:cubicBezTo>
                  <a:cubicBezTo>
                    <a:pt x="28284" y="50601"/>
                    <a:pt x="39119" y="39281"/>
                    <a:pt x="39119" y="21483"/>
                  </a:cubicBezTo>
                  <a:cubicBezTo>
                    <a:pt x="39119" y="9626"/>
                    <a:pt x="34790" y="1"/>
                    <a:pt x="19573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4" name="Google Shape;552;p43"/>
            <p:cNvSpPr/>
            <p:nvPr/>
          </p:nvSpPr>
          <p:spPr>
            <a:xfrm>
              <a:off x="6691680" y="539640"/>
              <a:ext cx="1068840" cy="539640"/>
            </a:xfrm>
            <a:custGeom>
              <a:avLst/>
              <a:gdLst>
                <a:gd name="textAreaLeft" fmla="*/ 0 w 1068840"/>
                <a:gd name="textAreaRight" fmla="*/ 1069200 w 1068840"/>
                <a:gd name="textAreaTop" fmla="*/ 0 h 539640"/>
                <a:gd name="textAreaBottom" fmla="*/ 540000 h 539640"/>
              </a:gdLst>
              <a:ahLst/>
              <a:cxnLst/>
              <a:rect l="textAreaLeft" t="textAreaTop" r="textAreaRight" b="textAreaBottom"/>
              <a:pathLst>
                <a:path w="48176" h="24548">
                  <a:moveTo>
                    <a:pt x="24126" y="1"/>
                  </a:moveTo>
                  <a:cubicBezTo>
                    <a:pt x="1" y="1"/>
                    <a:pt x="4674" y="24279"/>
                    <a:pt x="4674" y="24279"/>
                  </a:cubicBezTo>
                  <a:cubicBezTo>
                    <a:pt x="4674" y="24279"/>
                    <a:pt x="21289" y="18095"/>
                    <a:pt x="23817" y="6588"/>
                  </a:cubicBezTo>
                  <a:cubicBezTo>
                    <a:pt x="23817" y="6588"/>
                    <a:pt x="26693" y="22720"/>
                    <a:pt x="43578" y="24548"/>
                  </a:cubicBezTo>
                  <a:cubicBezTo>
                    <a:pt x="43578" y="24548"/>
                    <a:pt x="48175" y="28"/>
                    <a:pt x="24166" y="1"/>
                  </a:cubicBezTo>
                  <a:cubicBezTo>
                    <a:pt x="24153" y="1"/>
                    <a:pt x="24139" y="1"/>
                    <a:pt x="24126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5" name="Google Shape;553;p43"/>
            <p:cNvSpPr/>
            <p:nvPr/>
          </p:nvSpPr>
          <p:spPr>
            <a:xfrm>
              <a:off x="6847200" y="1294920"/>
              <a:ext cx="253800" cy="275760"/>
            </a:xfrm>
            <a:custGeom>
              <a:avLst/>
              <a:gdLst>
                <a:gd name="textAreaLeft" fmla="*/ 0 w 253800"/>
                <a:gd name="textAreaRight" fmla="*/ 254160 w 253800"/>
                <a:gd name="textAreaTop" fmla="*/ 0 h 275760"/>
                <a:gd name="textAreaBottom" fmla="*/ 276120 h 275760"/>
              </a:gdLst>
              <a:ahLst/>
              <a:cxnLst/>
              <a:rect l="textAreaLeft" t="textAreaTop" r="textAreaRight" b="textAreaBottom"/>
              <a:pathLst>
                <a:path w="11455" h="12557">
                  <a:moveTo>
                    <a:pt x="4276" y="1"/>
                  </a:moveTo>
                  <a:cubicBezTo>
                    <a:pt x="2716" y="1"/>
                    <a:pt x="1184" y="538"/>
                    <a:pt x="1" y="1560"/>
                  </a:cubicBezTo>
                  <a:cubicBezTo>
                    <a:pt x="1802" y="6292"/>
                    <a:pt x="4464" y="9975"/>
                    <a:pt x="7341" y="12556"/>
                  </a:cubicBezTo>
                  <a:cubicBezTo>
                    <a:pt x="10083" y="11131"/>
                    <a:pt x="11454" y="8039"/>
                    <a:pt x="10728" y="5055"/>
                  </a:cubicBezTo>
                  <a:cubicBezTo>
                    <a:pt x="10002" y="2098"/>
                    <a:pt x="7341" y="1"/>
                    <a:pt x="4276" y="1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6" name="Google Shape;554;p43"/>
            <p:cNvSpPr/>
            <p:nvPr/>
          </p:nvSpPr>
          <p:spPr>
            <a:xfrm>
              <a:off x="7361640" y="1294920"/>
              <a:ext cx="249120" cy="274680"/>
            </a:xfrm>
            <a:custGeom>
              <a:avLst/>
              <a:gdLst>
                <a:gd name="textAreaLeft" fmla="*/ 0 w 249120"/>
                <a:gd name="textAreaRight" fmla="*/ 249480 w 249120"/>
                <a:gd name="textAreaTop" fmla="*/ 0 h 274680"/>
                <a:gd name="textAreaBottom" fmla="*/ 275040 h 274680"/>
              </a:gdLst>
              <a:ahLst/>
              <a:cxnLst/>
              <a:rect l="textAreaLeft" t="textAreaTop" r="textAreaRight" b="textAreaBottom"/>
              <a:pathLst>
                <a:path w="11239" h="12503">
                  <a:moveTo>
                    <a:pt x="7206" y="1"/>
                  </a:moveTo>
                  <a:cubicBezTo>
                    <a:pt x="4168" y="1"/>
                    <a:pt x="1506" y="2071"/>
                    <a:pt x="753" y="5001"/>
                  </a:cubicBezTo>
                  <a:cubicBezTo>
                    <a:pt x="1" y="7959"/>
                    <a:pt x="1345" y="11024"/>
                    <a:pt x="4007" y="12503"/>
                  </a:cubicBezTo>
                  <a:cubicBezTo>
                    <a:pt x="6910" y="9841"/>
                    <a:pt x="9491" y="6050"/>
                    <a:pt x="11239" y="1372"/>
                  </a:cubicBezTo>
                  <a:cubicBezTo>
                    <a:pt x="10083" y="484"/>
                    <a:pt x="8658" y="1"/>
                    <a:pt x="7206" y="1"/>
                  </a:cubicBezTo>
                  <a:close/>
                </a:path>
              </a:pathLst>
            </a:custGeom>
            <a:solidFill>
              <a:srgbClr val="000000">
                <a:alpha val="6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7" name="Google Shape;555;p43"/>
            <p:cNvSpPr/>
            <p:nvPr/>
          </p:nvSpPr>
          <p:spPr>
            <a:xfrm>
              <a:off x="6917040" y="1079640"/>
              <a:ext cx="56880" cy="104760"/>
            </a:xfrm>
            <a:custGeom>
              <a:avLst/>
              <a:gdLst>
                <a:gd name="textAreaLeft" fmla="*/ 0 w 56880"/>
                <a:gd name="textAreaRight" fmla="*/ 57240 w 56880"/>
                <a:gd name="textAreaTop" fmla="*/ 0 h 104760"/>
                <a:gd name="textAreaBottom" fmla="*/ 105120 h 104760"/>
              </a:gdLst>
              <a:ahLst/>
              <a:cxnLst/>
              <a:rect l="textAreaLeft" t="textAreaTop" r="textAreaRight" b="textAreaBottom"/>
              <a:pathLst>
                <a:path w="2582" h="4787">
                  <a:moveTo>
                    <a:pt x="1291" y="1"/>
                  </a:moveTo>
                  <a:cubicBezTo>
                    <a:pt x="592" y="1"/>
                    <a:pt x="1" y="1076"/>
                    <a:pt x="1" y="2394"/>
                  </a:cubicBezTo>
                  <a:cubicBezTo>
                    <a:pt x="1" y="3711"/>
                    <a:pt x="592" y="4787"/>
                    <a:pt x="1291" y="4787"/>
                  </a:cubicBezTo>
                  <a:cubicBezTo>
                    <a:pt x="2017" y="4787"/>
                    <a:pt x="2582" y="3711"/>
                    <a:pt x="2582" y="2394"/>
                  </a:cubicBezTo>
                  <a:cubicBezTo>
                    <a:pt x="2582" y="1076"/>
                    <a:pt x="2017" y="1"/>
                    <a:pt x="1291" y="1"/>
                  </a:cubicBezTo>
                  <a:close/>
                </a:path>
              </a:pathLst>
            </a:custGeom>
            <a:solidFill>
              <a:srgbClr val="3020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56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8" name="Google Shape;556;p43"/>
            <p:cNvSpPr/>
            <p:nvPr/>
          </p:nvSpPr>
          <p:spPr>
            <a:xfrm>
              <a:off x="6894000" y="948600"/>
              <a:ext cx="111600" cy="34200"/>
            </a:xfrm>
            <a:custGeom>
              <a:avLst/>
              <a:gdLst>
                <a:gd name="textAreaLeft" fmla="*/ 0 w 111600"/>
                <a:gd name="textAreaRight" fmla="*/ 111960 w 111600"/>
                <a:gd name="textAreaTop" fmla="*/ 0 h 34200"/>
                <a:gd name="textAreaBottom" fmla="*/ 34560 h 34200"/>
              </a:gdLst>
              <a:ahLst/>
              <a:cxnLst/>
              <a:rect l="textAreaLeft" t="textAreaTop" r="textAreaRight" b="textAreaBottom"/>
              <a:pathLst>
                <a:path w="5039" h="1567">
                  <a:moveTo>
                    <a:pt x="2889" y="0"/>
                  </a:moveTo>
                  <a:cubicBezTo>
                    <a:pt x="1888" y="0"/>
                    <a:pt x="897" y="375"/>
                    <a:pt x="108" y="1083"/>
                  </a:cubicBezTo>
                  <a:cubicBezTo>
                    <a:pt x="0" y="1190"/>
                    <a:pt x="0" y="1378"/>
                    <a:pt x="108" y="1486"/>
                  </a:cubicBezTo>
                  <a:cubicBezTo>
                    <a:pt x="161" y="1540"/>
                    <a:pt x="242" y="1567"/>
                    <a:pt x="323" y="1567"/>
                  </a:cubicBezTo>
                  <a:cubicBezTo>
                    <a:pt x="403" y="1567"/>
                    <a:pt x="457" y="1540"/>
                    <a:pt x="511" y="1486"/>
                  </a:cubicBezTo>
                  <a:cubicBezTo>
                    <a:pt x="1161" y="885"/>
                    <a:pt x="1998" y="578"/>
                    <a:pt x="2849" y="578"/>
                  </a:cubicBezTo>
                  <a:cubicBezTo>
                    <a:pt x="3406" y="578"/>
                    <a:pt x="3969" y="709"/>
                    <a:pt x="4490" y="975"/>
                  </a:cubicBezTo>
                  <a:cubicBezTo>
                    <a:pt x="4533" y="997"/>
                    <a:pt x="4575" y="1006"/>
                    <a:pt x="4615" y="1006"/>
                  </a:cubicBezTo>
                  <a:cubicBezTo>
                    <a:pt x="4874" y="1006"/>
                    <a:pt x="5038" y="604"/>
                    <a:pt x="4759" y="464"/>
                  </a:cubicBezTo>
                  <a:cubicBezTo>
                    <a:pt x="4164" y="151"/>
                    <a:pt x="3524" y="0"/>
                    <a:pt x="2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28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09" name="Google Shape;557;p43"/>
            <p:cNvSpPr/>
            <p:nvPr/>
          </p:nvSpPr>
          <p:spPr>
            <a:xfrm>
              <a:off x="7454880" y="1079640"/>
              <a:ext cx="56880" cy="104760"/>
            </a:xfrm>
            <a:custGeom>
              <a:avLst/>
              <a:gdLst>
                <a:gd name="textAreaLeft" fmla="*/ 0 w 56880"/>
                <a:gd name="textAreaRight" fmla="*/ 57240 w 56880"/>
                <a:gd name="textAreaTop" fmla="*/ 0 h 104760"/>
                <a:gd name="textAreaBottom" fmla="*/ 105120 h 104760"/>
              </a:gdLst>
              <a:ahLst/>
              <a:cxnLst/>
              <a:rect l="textAreaLeft" t="textAreaTop" r="textAreaRight" b="textAreaBottom"/>
              <a:pathLst>
                <a:path w="2582" h="4787">
                  <a:moveTo>
                    <a:pt x="1291" y="1"/>
                  </a:moveTo>
                  <a:cubicBezTo>
                    <a:pt x="565" y="1"/>
                    <a:pt x="1" y="1076"/>
                    <a:pt x="1" y="2394"/>
                  </a:cubicBezTo>
                  <a:cubicBezTo>
                    <a:pt x="1" y="3711"/>
                    <a:pt x="565" y="4787"/>
                    <a:pt x="1291" y="4787"/>
                  </a:cubicBezTo>
                  <a:cubicBezTo>
                    <a:pt x="1990" y="4787"/>
                    <a:pt x="2582" y="3711"/>
                    <a:pt x="2582" y="2394"/>
                  </a:cubicBezTo>
                  <a:cubicBezTo>
                    <a:pt x="2582" y="1076"/>
                    <a:pt x="1990" y="1"/>
                    <a:pt x="1291" y="1"/>
                  </a:cubicBezTo>
                  <a:close/>
                </a:path>
              </a:pathLst>
            </a:custGeom>
            <a:solidFill>
              <a:srgbClr val="3020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56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0" name="Google Shape;558;p43"/>
            <p:cNvSpPr/>
            <p:nvPr/>
          </p:nvSpPr>
          <p:spPr>
            <a:xfrm>
              <a:off x="7422840" y="948600"/>
              <a:ext cx="113040" cy="34200"/>
            </a:xfrm>
            <a:custGeom>
              <a:avLst/>
              <a:gdLst>
                <a:gd name="textAreaLeft" fmla="*/ 0 w 113040"/>
                <a:gd name="textAreaRight" fmla="*/ 113400 w 113040"/>
                <a:gd name="textAreaTop" fmla="*/ 0 h 34200"/>
                <a:gd name="textAreaBottom" fmla="*/ 34560 h 34200"/>
              </a:gdLst>
              <a:ahLst/>
              <a:cxnLst/>
              <a:rect l="textAreaLeft" t="textAreaTop" r="textAreaRight" b="textAreaBottom"/>
              <a:pathLst>
                <a:path w="5117" h="1567">
                  <a:moveTo>
                    <a:pt x="2160" y="0"/>
                  </a:moveTo>
                  <a:cubicBezTo>
                    <a:pt x="1525" y="0"/>
                    <a:pt x="888" y="151"/>
                    <a:pt x="304" y="464"/>
                  </a:cubicBezTo>
                  <a:cubicBezTo>
                    <a:pt x="1" y="604"/>
                    <a:pt x="162" y="1006"/>
                    <a:pt x="438" y="1006"/>
                  </a:cubicBezTo>
                  <a:cubicBezTo>
                    <a:pt x="480" y="1006"/>
                    <a:pt x="526" y="997"/>
                    <a:pt x="572" y="975"/>
                  </a:cubicBezTo>
                  <a:cubicBezTo>
                    <a:pt x="1081" y="700"/>
                    <a:pt x="1635" y="566"/>
                    <a:pt x="2185" y="566"/>
                  </a:cubicBezTo>
                  <a:cubicBezTo>
                    <a:pt x="3033" y="566"/>
                    <a:pt x="3873" y="883"/>
                    <a:pt x="4525" y="1486"/>
                  </a:cubicBezTo>
                  <a:cubicBezTo>
                    <a:pt x="4578" y="1540"/>
                    <a:pt x="4659" y="1567"/>
                    <a:pt x="4740" y="1567"/>
                  </a:cubicBezTo>
                  <a:cubicBezTo>
                    <a:pt x="4982" y="1567"/>
                    <a:pt x="5116" y="1244"/>
                    <a:pt x="4928" y="1083"/>
                  </a:cubicBezTo>
                  <a:cubicBezTo>
                    <a:pt x="4155" y="375"/>
                    <a:pt x="3160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28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1" name="Google Shape;559;p43"/>
            <p:cNvSpPr/>
            <p:nvPr/>
          </p:nvSpPr>
          <p:spPr>
            <a:xfrm>
              <a:off x="7201800" y="941040"/>
              <a:ext cx="110520" cy="390960"/>
            </a:xfrm>
            <a:custGeom>
              <a:avLst/>
              <a:gdLst>
                <a:gd name="textAreaLeft" fmla="*/ 0 w 110520"/>
                <a:gd name="textAreaRight" fmla="*/ 110880 w 110520"/>
                <a:gd name="textAreaTop" fmla="*/ 0 h 390960"/>
                <a:gd name="textAreaBottom" fmla="*/ 391320 h 390960"/>
              </a:gdLst>
              <a:ahLst/>
              <a:cxnLst/>
              <a:rect l="textAreaLeft" t="textAreaTop" r="textAreaRight" b="textAreaBottom"/>
              <a:pathLst>
                <a:path w="5001" h="17786">
                  <a:moveTo>
                    <a:pt x="390" y="0"/>
                  </a:moveTo>
                  <a:cubicBezTo>
                    <a:pt x="249" y="0"/>
                    <a:pt x="108" y="94"/>
                    <a:pt x="108" y="283"/>
                  </a:cubicBezTo>
                  <a:lnTo>
                    <a:pt x="108" y="13752"/>
                  </a:lnTo>
                  <a:cubicBezTo>
                    <a:pt x="108" y="13914"/>
                    <a:pt x="242" y="14048"/>
                    <a:pt x="377" y="14048"/>
                  </a:cubicBezTo>
                  <a:lnTo>
                    <a:pt x="3872" y="14209"/>
                  </a:lnTo>
                  <a:lnTo>
                    <a:pt x="215" y="17274"/>
                  </a:lnTo>
                  <a:cubicBezTo>
                    <a:pt x="0" y="17463"/>
                    <a:pt x="135" y="17785"/>
                    <a:pt x="403" y="17785"/>
                  </a:cubicBezTo>
                  <a:cubicBezTo>
                    <a:pt x="457" y="17785"/>
                    <a:pt x="538" y="17758"/>
                    <a:pt x="592" y="17732"/>
                  </a:cubicBezTo>
                  <a:lnTo>
                    <a:pt x="4813" y="14156"/>
                  </a:lnTo>
                  <a:cubicBezTo>
                    <a:pt x="5001" y="13994"/>
                    <a:pt x="4893" y="13672"/>
                    <a:pt x="4651" y="13672"/>
                  </a:cubicBezTo>
                  <a:lnTo>
                    <a:pt x="672" y="13484"/>
                  </a:lnTo>
                  <a:lnTo>
                    <a:pt x="672" y="283"/>
                  </a:lnTo>
                  <a:cubicBezTo>
                    <a:pt x="672" y="94"/>
                    <a:pt x="53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2" name="Google Shape;560;p43"/>
            <p:cNvSpPr/>
            <p:nvPr/>
          </p:nvSpPr>
          <p:spPr>
            <a:xfrm>
              <a:off x="7121160" y="1452960"/>
              <a:ext cx="214920" cy="37440"/>
            </a:xfrm>
            <a:custGeom>
              <a:avLst/>
              <a:gdLst>
                <a:gd name="textAreaLeft" fmla="*/ 0 w 214920"/>
                <a:gd name="textAreaRight" fmla="*/ 215280 w 214920"/>
                <a:gd name="textAreaTop" fmla="*/ 0 h 37440"/>
                <a:gd name="textAreaBottom" fmla="*/ 37800 h 37440"/>
              </a:gdLst>
              <a:ahLst/>
              <a:cxnLst/>
              <a:rect l="textAreaLeft" t="textAreaTop" r="textAreaRight" b="textAreaBottom"/>
              <a:pathLst>
                <a:path w="9707" h="1721">
                  <a:moveTo>
                    <a:pt x="4607" y="1"/>
                  </a:moveTo>
                  <a:cubicBezTo>
                    <a:pt x="4494" y="1"/>
                    <a:pt x="4384" y="7"/>
                    <a:pt x="4275" y="20"/>
                  </a:cubicBezTo>
                  <a:cubicBezTo>
                    <a:pt x="3657" y="101"/>
                    <a:pt x="3173" y="504"/>
                    <a:pt x="2582" y="692"/>
                  </a:cubicBezTo>
                  <a:cubicBezTo>
                    <a:pt x="1748" y="934"/>
                    <a:pt x="861" y="1069"/>
                    <a:pt x="1" y="1069"/>
                  </a:cubicBezTo>
                  <a:cubicBezTo>
                    <a:pt x="1" y="1069"/>
                    <a:pt x="712" y="1720"/>
                    <a:pt x="3573" y="1720"/>
                  </a:cubicBezTo>
                  <a:cubicBezTo>
                    <a:pt x="4050" y="1720"/>
                    <a:pt x="4587" y="1702"/>
                    <a:pt x="5190" y="1660"/>
                  </a:cubicBezTo>
                  <a:cubicBezTo>
                    <a:pt x="9410" y="1364"/>
                    <a:pt x="9706" y="208"/>
                    <a:pt x="9706" y="208"/>
                  </a:cubicBezTo>
                  <a:lnTo>
                    <a:pt x="9706" y="208"/>
                  </a:lnTo>
                  <a:cubicBezTo>
                    <a:pt x="9239" y="442"/>
                    <a:pt x="8727" y="522"/>
                    <a:pt x="8206" y="522"/>
                  </a:cubicBezTo>
                  <a:cubicBezTo>
                    <a:pt x="7827" y="522"/>
                    <a:pt x="7445" y="480"/>
                    <a:pt x="7072" y="423"/>
                  </a:cubicBezTo>
                  <a:cubicBezTo>
                    <a:pt x="6293" y="305"/>
                    <a:pt x="5411" y="1"/>
                    <a:pt x="4607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720" bIns="18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3" name="Google Shape;561;p43"/>
            <p:cNvSpPr/>
            <p:nvPr/>
          </p:nvSpPr>
          <p:spPr>
            <a:xfrm>
              <a:off x="7117560" y="1463760"/>
              <a:ext cx="221040" cy="72720"/>
            </a:xfrm>
            <a:custGeom>
              <a:avLst/>
              <a:gdLst>
                <a:gd name="textAreaLeft" fmla="*/ 0 w 221040"/>
                <a:gd name="textAreaRight" fmla="*/ 221400 w 22104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9975" h="3330">
                  <a:moveTo>
                    <a:pt x="9975" y="1"/>
                  </a:moveTo>
                  <a:cubicBezTo>
                    <a:pt x="9905" y="18"/>
                    <a:pt x="9839" y="40"/>
                    <a:pt x="9775" y="67"/>
                  </a:cubicBezTo>
                  <a:lnTo>
                    <a:pt x="9775" y="67"/>
                  </a:lnTo>
                  <a:cubicBezTo>
                    <a:pt x="9842" y="45"/>
                    <a:pt x="9908" y="23"/>
                    <a:pt x="9975" y="1"/>
                  </a:cubicBezTo>
                  <a:close/>
                  <a:moveTo>
                    <a:pt x="0" y="619"/>
                  </a:moveTo>
                  <a:lnTo>
                    <a:pt x="0" y="619"/>
                  </a:lnTo>
                  <a:cubicBezTo>
                    <a:pt x="35" y="629"/>
                    <a:pt x="70" y="639"/>
                    <a:pt x="104" y="648"/>
                  </a:cubicBezTo>
                  <a:lnTo>
                    <a:pt x="104" y="648"/>
                  </a:lnTo>
                  <a:cubicBezTo>
                    <a:pt x="70" y="637"/>
                    <a:pt x="35" y="628"/>
                    <a:pt x="0" y="619"/>
                  </a:cubicBezTo>
                  <a:close/>
                  <a:moveTo>
                    <a:pt x="9775" y="67"/>
                  </a:moveTo>
                  <a:lnTo>
                    <a:pt x="9775" y="67"/>
                  </a:lnTo>
                  <a:cubicBezTo>
                    <a:pt x="8224" y="569"/>
                    <a:pt x="6625" y="923"/>
                    <a:pt x="5001" y="1103"/>
                  </a:cubicBezTo>
                  <a:cubicBezTo>
                    <a:pt x="4622" y="1134"/>
                    <a:pt x="4242" y="1149"/>
                    <a:pt x="3861" y="1149"/>
                  </a:cubicBezTo>
                  <a:cubicBezTo>
                    <a:pt x="2602" y="1149"/>
                    <a:pt x="1339" y="982"/>
                    <a:pt x="104" y="648"/>
                  </a:cubicBezTo>
                  <a:lnTo>
                    <a:pt x="104" y="648"/>
                  </a:lnTo>
                  <a:cubicBezTo>
                    <a:pt x="932" y="902"/>
                    <a:pt x="1479" y="1718"/>
                    <a:pt x="2124" y="2286"/>
                  </a:cubicBezTo>
                  <a:cubicBezTo>
                    <a:pt x="2933" y="2989"/>
                    <a:pt x="3925" y="3330"/>
                    <a:pt x="4910" y="3330"/>
                  </a:cubicBezTo>
                  <a:cubicBezTo>
                    <a:pt x="6185" y="3330"/>
                    <a:pt x="7447" y="2760"/>
                    <a:pt x="8281" y="1668"/>
                  </a:cubicBezTo>
                  <a:cubicBezTo>
                    <a:pt x="8746" y="1105"/>
                    <a:pt x="9122" y="341"/>
                    <a:pt x="9775" y="67"/>
                  </a:cubicBezTo>
                  <a:close/>
                </a:path>
              </a:pathLst>
            </a:custGeom>
            <a:solidFill>
              <a:srgbClr val="B959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4" name="Google Shape;562;p43"/>
            <p:cNvSpPr/>
            <p:nvPr/>
          </p:nvSpPr>
          <p:spPr>
            <a:xfrm>
              <a:off x="7101360" y="1449360"/>
              <a:ext cx="255240" cy="43920"/>
            </a:xfrm>
            <a:custGeom>
              <a:avLst/>
              <a:gdLst>
                <a:gd name="textAreaLeft" fmla="*/ 0 w 255240"/>
                <a:gd name="textAreaRight" fmla="*/ 255600 w 255240"/>
                <a:gd name="textAreaTop" fmla="*/ 0 h 43920"/>
                <a:gd name="textAreaBottom" fmla="*/ 44280 h 43920"/>
              </a:gdLst>
              <a:ahLst/>
              <a:cxnLst/>
              <a:rect l="textAreaLeft" t="textAreaTop" r="textAreaRight" b="textAreaBottom"/>
              <a:pathLst>
                <a:path w="11523" h="2011">
                  <a:moveTo>
                    <a:pt x="11248" y="1"/>
                  </a:moveTo>
                  <a:cubicBezTo>
                    <a:pt x="11210" y="1"/>
                    <a:pt x="11169" y="15"/>
                    <a:pt x="11131" y="48"/>
                  </a:cubicBezTo>
                  <a:cubicBezTo>
                    <a:pt x="10405" y="612"/>
                    <a:pt x="9464" y="1015"/>
                    <a:pt x="8093" y="1284"/>
                  </a:cubicBezTo>
                  <a:cubicBezTo>
                    <a:pt x="6978" y="1503"/>
                    <a:pt x="5852" y="1613"/>
                    <a:pt x="4730" y="1613"/>
                  </a:cubicBezTo>
                  <a:cubicBezTo>
                    <a:pt x="3228" y="1613"/>
                    <a:pt x="1731" y="1416"/>
                    <a:pt x="269" y="1015"/>
                  </a:cubicBezTo>
                  <a:cubicBezTo>
                    <a:pt x="251" y="1011"/>
                    <a:pt x="232" y="1009"/>
                    <a:pt x="214" y="1009"/>
                  </a:cubicBezTo>
                  <a:cubicBezTo>
                    <a:pt x="127" y="1009"/>
                    <a:pt x="49" y="1061"/>
                    <a:pt x="27" y="1150"/>
                  </a:cubicBezTo>
                  <a:cubicBezTo>
                    <a:pt x="0" y="1257"/>
                    <a:pt x="54" y="1365"/>
                    <a:pt x="162" y="1392"/>
                  </a:cubicBezTo>
                  <a:cubicBezTo>
                    <a:pt x="1640" y="1795"/>
                    <a:pt x="3200" y="2010"/>
                    <a:pt x="4759" y="2010"/>
                  </a:cubicBezTo>
                  <a:cubicBezTo>
                    <a:pt x="5888" y="2010"/>
                    <a:pt x="7044" y="1876"/>
                    <a:pt x="8174" y="1661"/>
                  </a:cubicBezTo>
                  <a:cubicBezTo>
                    <a:pt x="9061" y="1473"/>
                    <a:pt x="10351" y="1150"/>
                    <a:pt x="11373" y="343"/>
                  </a:cubicBezTo>
                  <a:cubicBezTo>
                    <a:pt x="11523" y="215"/>
                    <a:pt x="11400" y="1"/>
                    <a:pt x="112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960" bIns="21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5" name="Google Shape;563;p43"/>
            <p:cNvSpPr/>
            <p:nvPr/>
          </p:nvSpPr>
          <p:spPr>
            <a:xfrm>
              <a:off x="6755040" y="996840"/>
              <a:ext cx="930960" cy="270000"/>
            </a:xfrm>
            <a:custGeom>
              <a:avLst/>
              <a:gdLst>
                <a:gd name="textAreaLeft" fmla="*/ 0 w 930960"/>
                <a:gd name="textAreaRight" fmla="*/ 931320 w 930960"/>
                <a:gd name="textAreaTop" fmla="*/ 0 h 270000"/>
                <a:gd name="textAreaBottom" fmla="*/ 270360 h 270000"/>
              </a:gdLst>
              <a:ahLst/>
              <a:cxnLst/>
              <a:rect l="textAreaLeft" t="textAreaTop" r="textAreaRight" b="textAreaBottom"/>
              <a:pathLst>
                <a:path w="41970" h="12288">
                  <a:moveTo>
                    <a:pt x="1" y="1"/>
                  </a:moveTo>
                  <a:lnTo>
                    <a:pt x="1" y="3577"/>
                  </a:lnTo>
                  <a:cubicBezTo>
                    <a:pt x="1" y="8389"/>
                    <a:pt x="3926" y="12288"/>
                    <a:pt x="8739" y="12288"/>
                  </a:cubicBezTo>
                  <a:cubicBezTo>
                    <a:pt x="13551" y="12288"/>
                    <a:pt x="17476" y="8389"/>
                    <a:pt x="17476" y="3577"/>
                  </a:cubicBezTo>
                  <a:lnTo>
                    <a:pt x="17476" y="2152"/>
                  </a:lnTo>
                  <a:lnTo>
                    <a:pt x="24494" y="2152"/>
                  </a:lnTo>
                  <a:lnTo>
                    <a:pt x="24494" y="3577"/>
                  </a:lnTo>
                  <a:cubicBezTo>
                    <a:pt x="24494" y="8389"/>
                    <a:pt x="28392" y="12288"/>
                    <a:pt x="33232" y="12288"/>
                  </a:cubicBezTo>
                  <a:cubicBezTo>
                    <a:pt x="38044" y="12288"/>
                    <a:pt x="41969" y="8389"/>
                    <a:pt x="41969" y="3577"/>
                  </a:cubicBezTo>
                  <a:lnTo>
                    <a:pt x="41969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6" name="Google Shape;564;p43"/>
            <p:cNvSpPr/>
            <p:nvPr/>
          </p:nvSpPr>
          <p:spPr>
            <a:xfrm>
              <a:off x="7321680" y="1006200"/>
              <a:ext cx="364320" cy="225000"/>
            </a:xfrm>
            <a:custGeom>
              <a:avLst/>
              <a:gdLst>
                <a:gd name="textAreaLeft" fmla="*/ 0 w 364320"/>
                <a:gd name="textAreaRight" fmla="*/ 364680 w 364320"/>
                <a:gd name="textAreaTop" fmla="*/ 0 h 225000"/>
                <a:gd name="textAreaBottom" fmla="*/ 225360 h 225000"/>
              </a:gdLst>
              <a:ahLst/>
              <a:cxnLst/>
              <a:rect l="textAreaLeft" t="textAreaTop" r="textAreaRight" b="textAreaBottom"/>
              <a:pathLst>
                <a:path w="16428" h="10244">
                  <a:moveTo>
                    <a:pt x="16427" y="0"/>
                  </a:moveTo>
                  <a:lnTo>
                    <a:pt x="0" y="7286"/>
                  </a:lnTo>
                  <a:cubicBezTo>
                    <a:pt x="645" y="8469"/>
                    <a:pt x="1533" y="9491"/>
                    <a:pt x="2635" y="10244"/>
                  </a:cubicBezTo>
                  <a:lnTo>
                    <a:pt x="16347" y="4141"/>
                  </a:lnTo>
                  <a:cubicBezTo>
                    <a:pt x="16374" y="3818"/>
                    <a:pt x="16401" y="3468"/>
                    <a:pt x="16427" y="3146"/>
                  </a:cubicBezTo>
                  <a:lnTo>
                    <a:pt x="16427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7" name="Google Shape;565;p43"/>
            <p:cNvSpPr/>
            <p:nvPr/>
          </p:nvSpPr>
          <p:spPr>
            <a:xfrm>
              <a:off x="6755040" y="996840"/>
              <a:ext cx="191160" cy="8424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84240"/>
                <a:gd name="textAreaBottom" fmla="*/ 84600 h 84240"/>
              </a:gdLst>
              <a:ahLst/>
              <a:cxnLst/>
              <a:rect l="textAreaLeft" t="textAreaTop" r="textAreaRight" b="textAreaBottom"/>
              <a:pathLst>
                <a:path w="8631" h="3846">
                  <a:moveTo>
                    <a:pt x="1" y="1"/>
                  </a:moveTo>
                  <a:lnTo>
                    <a:pt x="1" y="3577"/>
                  </a:lnTo>
                  <a:lnTo>
                    <a:pt x="1" y="3846"/>
                  </a:lnTo>
                  <a:lnTo>
                    <a:pt x="8631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12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8" name="Google Shape;566;p43"/>
            <p:cNvSpPr/>
            <p:nvPr/>
          </p:nvSpPr>
          <p:spPr>
            <a:xfrm>
              <a:off x="6855120" y="1119240"/>
              <a:ext cx="281880" cy="142920"/>
            </a:xfrm>
            <a:custGeom>
              <a:avLst/>
              <a:gdLst>
                <a:gd name="textAreaLeft" fmla="*/ 0 w 281880"/>
                <a:gd name="textAreaRight" fmla="*/ 282240 w 281880"/>
                <a:gd name="textAreaTop" fmla="*/ 0 h 142920"/>
                <a:gd name="textAreaBottom" fmla="*/ 143280 h 142920"/>
              </a:gdLst>
              <a:ahLst/>
              <a:cxnLst/>
              <a:rect l="textAreaLeft" t="textAreaTop" r="textAreaRight" b="textAreaBottom"/>
              <a:pathLst>
                <a:path w="12718" h="6507">
                  <a:moveTo>
                    <a:pt x="12717" y="0"/>
                  </a:moveTo>
                  <a:lnTo>
                    <a:pt x="0" y="5646"/>
                  </a:lnTo>
                  <a:cubicBezTo>
                    <a:pt x="726" y="6050"/>
                    <a:pt x="1506" y="6345"/>
                    <a:pt x="2313" y="6507"/>
                  </a:cubicBezTo>
                  <a:lnTo>
                    <a:pt x="11857" y="2286"/>
                  </a:lnTo>
                  <a:cubicBezTo>
                    <a:pt x="12234" y="1560"/>
                    <a:pt x="12529" y="780"/>
                    <a:pt x="1271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19" name="Google Shape;567;p43"/>
            <p:cNvSpPr/>
            <p:nvPr/>
          </p:nvSpPr>
          <p:spPr>
            <a:xfrm>
              <a:off x="6775920" y="996840"/>
              <a:ext cx="516240" cy="212400"/>
            </a:xfrm>
            <a:custGeom>
              <a:avLst/>
              <a:gdLst>
                <a:gd name="textAreaLeft" fmla="*/ 0 w 516240"/>
                <a:gd name="textAreaRight" fmla="*/ 516600 w 51624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23284" h="9680">
                  <a:moveTo>
                    <a:pt x="16804" y="1"/>
                  </a:moveTo>
                  <a:lnTo>
                    <a:pt x="1" y="7475"/>
                  </a:lnTo>
                  <a:cubicBezTo>
                    <a:pt x="404" y="8282"/>
                    <a:pt x="942" y="9035"/>
                    <a:pt x="1560" y="9680"/>
                  </a:cubicBezTo>
                  <a:lnTo>
                    <a:pt x="16535" y="3012"/>
                  </a:lnTo>
                  <a:lnTo>
                    <a:pt x="16535" y="2152"/>
                  </a:lnTo>
                  <a:lnTo>
                    <a:pt x="18471" y="2152"/>
                  </a:lnTo>
                  <a:lnTo>
                    <a:pt x="2328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0" name="Google Shape;568;p43"/>
            <p:cNvSpPr/>
            <p:nvPr/>
          </p:nvSpPr>
          <p:spPr>
            <a:xfrm>
              <a:off x="7298280" y="996840"/>
              <a:ext cx="209520" cy="92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92520"/>
                <a:gd name="textAreaBottom" fmla="*/ 92880 h 92520"/>
              </a:gdLst>
              <a:ahLst/>
              <a:cxnLst/>
              <a:rect l="textAreaLeft" t="textAreaTop" r="textAreaRight" b="textAreaBottom"/>
              <a:pathLst>
                <a:path w="9465" h="4223">
                  <a:moveTo>
                    <a:pt x="5217" y="1"/>
                  </a:moveTo>
                  <a:lnTo>
                    <a:pt x="1" y="2340"/>
                  </a:lnTo>
                  <a:lnTo>
                    <a:pt x="1" y="3577"/>
                  </a:lnTo>
                  <a:cubicBezTo>
                    <a:pt x="1" y="3792"/>
                    <a:pt x="1" y="4007"/>
                    <a:pt x="28" y="4222"/>
                  </a:cubicBezTo>
                  <a:lnTo>
                    <a:pt x="946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1" name="Google Shape;569;p43"/>
            <p:cNvSpPr/>
            <p:nvPr/>
          </p:nvSpPr>
          <p:spPr>
            <a:xfrm>
              <a:off x="6820920" y="1061280"/>
              <a:ext cx="259920" cy="341280"/>
            </a:xfrm>
            <a:custGeom>
              <a:avLst/>
              <a:gdLst>
                <a:gd name="textAreaLeft" fmla="*/ 0 w 259920"/>
                <a:gd name="textAreaRight" fmla="*/ 260280 w 259920"/>
                <a:gd name="textAreaTop" fmla="*/ 0 h 341280"/>
                <a:gd name="textAreaBottom" fmla="*/ 341640 h 341280"/>
              </a:gdLst>
              <a:ahLst/>
              <a:cxnLst/>
              <a:rect l="textAreaLeft" t="textAreaTop" r="textAreaRight" b="textAreaBottom"/>
              <a:pathLst>
                <a:path w="11724" h="15533">
                  <a:moveTo>
                    <a:pt x="6327" y="1"/>
                  </a:moveTo>
                  <a:cubicBezTo>
                    <a:pt x="5989" y="1"/>
                    <a:pt x="5644" y="33"/>
                    <a:pt x="5297" y="100"/>
                  </a:cubicBezTo>
                  <a:cubicBezTo>
                    <a:pt x="1937" y="718"/>
                    <a:pt x="1" y="4241"/>
                    <a:pt x="1265" y="7413"/>
                  </a:cubicBezTo>
                  <a:lnTo>
                    <a:pt x="3765" y="15533"/>
                  </a:lnTo>
                  <a:lnTo>
                    <a:pt x="8846" y="15533"/>
                  </a:lnTo>
                  <a:lnTo>
                    <a:pt x="11454" y="7117"/>
                  </a:lnTo>
                  <a:cubicBezTo>
                    <a:pt x="11616" y="6580"/>
                    <a:pt x="11723" y="6015"/>
                    <a:pt x="11723" y="5423"/>
                  </a:cubicBezTo>
                  <a:cubicBezTo>
                    <a:pt x="11723" y="2388"/>
                    <a:pt x="9241" y="1"/>
                    <a:pt x="632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2" name="Google Shape;570;p43"/>
            <p:cNvSpPr/>
            <p:nvPr/>
          </p:nvSpPr>
          <p:spPr>
            <a:xfrm>
              <a:off x="6914880" y="1346760"/>
              <a:ext cx="91440" cy="90000"/>
            </a:xfrm>
            <a:custGeom>
              <a:avLst/>
              <a:gdLst>
                <a:gd name="textAreaLeft" fmla="*/ 0 w 91440"/>
                <a:gd name="textAreaRight" fmla="*/ 91800 w 91440"/>
                <a:gd name="textAreaTop" fmla="*/ 0 h 90000"/>
                <a:gd name="textAreaBottom" fmla="*/ 90360 h 90000"/>
              </a:gdLst>
              <a:ahLst/>
              <a:cxnLst/>
              <a:rect l="textAreaLeft" t="textAreaTop" r="textAreaRight" b="textAreaBottom"/>
              <a:pathLst>
                <a:path w="4141" h="4115">
                  <a:moveTo>
                    <a:pt x="2070" y="0"/>
                  </a:moveTo>
                  <a:cubicBezTo>
                    <a:pt x="941" y="0"/>
                    <a:pt x="0" y="915"/>
                    <a:pt x="0" y="2044"/>
                  </a:cubicBezTo>
                  <a:cubicBezTo>
                    <a:pt x="0" y="3200"/>
                    <a:pt x="941" y="4114"/>
                    <a:pt x="2070" y="4114"/>
                  </a:cubicBezTo>
                  <a:cubicBezTo>
                    <a:pt x="3226" y="4114"/>
                    <a:pt x="4140" y="3200"/>
                    <a:pt x="4140" y="2044"/>
                  </a:cubicBezTo>
                  <a:cubicBezTo>
                    <a:pt x="4140" y="915"/>
                    <a:pt x="3226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3" name="Google Shape;571;p43"/>
            <p:cNvSpPr/>
            <p:nvPr/>
          </p:nvSpPr>
          <p:spPr>
            <a:xfrm>
              <a:off x="6883560" y="1334880"/>
              <a:ext cx="134640" cy="114120"/>
            </a:xfrm>
            <a:custGeom>
              <a:avLst/>
              <a:gdLst>
                <a:gd name="textAreaLeft" fmla="*/ 0 w 134640"/>
                <a:gd name="textAreaRight" fmla="*/ 135000 w 134640"/>
                <a:gd name="textAreaTop" fmla="*/ 0 h 114120"/>
                <a:gd name="textAreaBottom" fmla="*/ 114480 h 114120"/>
              </a:gdLst>
              <a:ahLst/>
              <a:cxnLst/>
              <a:rect l="textAreaLeft" t="textAreaTop" r="textAreaRight" b="textAreaBottom"/>
              <a:pathLst>
                <a:path w="6078" h="5207">
                  <a:moveTo>
                    <a:pt x="3453" y="527"/>
                  </a:moveTo>
                  <a:cubicBezTo>
                    <a:pt x="4515" y="527"/>
                    <a:pt x="5539" y="1352"/>
                    <a:pt x="5539" y="2609"/>
                  </a:cubicBezTo>
                  <a:cubicBezTo>
                    <a:pt x="5539" y="3738"/>
                    <a:pt x="4625" y="4652"/>
                    <a:pt x="3469" y="4652"/>
                  </a:cubicBezTo>
                  <a:cubicBezTo>
                    <a:pt x="1641" y="4652"/>
                    <a:pt x="700" y="2447"/>
                    <a:pt x="2017" y="1130"/>
                  </a:cubicBezTo>
                  <a:cubicBezTo>
                    <a:pt x="2434" y="714"/>
                    <a:pt x="2948" y="527"/>
                    <a:pt x="3453" y="527"/>
                  </a:cubicBezTo>
                  <a:close/>
                  <a:moveTo>
                    <a:pt x="3469" y="1"/>
                  </a:moveTo>
                  <a:cubicBezTo>
                    <a:pt x="1157" y="1"/>
                    <a:pt x="1" y="2797"/>
                    <a:pt x="1641" y="4437"/>
                  </a:cubicBezTo>
                  <a:cubicBezTo>
                    <a:pt x="2172" y="4968"/>
                    <a:pt x="2825" y="5206"/>
                    <a:pt x="3465" y="5206"/>
                  </a:cubicBezTo>
                  <a:cubicBezTo>
                    <a:pt x="4800" y="5206"/>
                    <a:pt x="6077" y="4172"/>
                    <a:pt x="6077" y="2609"/>
                  </a:cubicBezTo>
                  <a:cubicBezTo>
                    <a:pt x="6077" y="1157"/>
                    <a:pt x="4894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240" bIns="57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4" name="Google Shape;572;p43"/>
            <p:cNvSpPr/>
            <p:nvPr/>
          </p:nvSpPr>
          <p:spPr>
            <a:xfrm>
              <a:off x="7003080" y="1375200"/>
              <a:ext cx="15120" cy="28080"/>
            </a:xfrm>
            <a:custGeom>
              <a:avLst/>
              <a:gdLst>
                <a:gd name="textAreaLeft" fmla="*/ 0 w 15120"/>
                <a:gd name="textAreaRight" fmla="*/ 15480 w 15120"/>
                <a:gd name="textAreaTop" fmla="*/ 0 h 28080"/>
                <a:gd name="textAreaBottom" fmla="*/ 28440 h 28080"/>
              </a:gdLst>
              <a:ahLst/>
              <a:cxnLst/>
              <a:rect l="textAreaLeft" t="textAreaTop" r="textAreaRight" b="textAreaBottom"/>
              <a:pathLst>
                <a:path w="700" h="1291">
                  <a:moveTo>
                    <a:pt x="0" y="0"/>
                  </a:moveTo>
                  <a:cubicBezTo>
                    <a:pt x="188" y="403"/>
                    <a:pt x="215" y="860"/>
                    <a:pt x="108" y="1291"/>
                  </a:cubicBezTo>
                  <a:lnTo>
                    <a:pt x="645" y="1291"/>
                  </a:lnTo>
                  <a:cubicBezTo>
                    <a:pt x="672" y="1102"/>
                    <a:pt x="699" y="941"/>
                    <a:pt x="699" y="780"/>
                  </a:cubicBezTo>
                  <a:cubicBezTo>
                    <a:pt x="699" y="645"/>
                    <a:pt x="672" y="484"/>
                    <a:pt x="645" y="350"/>
                  </a:cubicBezTo>
                  <a:cubicBezTo>
                    <a:pt x="619" y="215"/>
                    <a:pt x="592" y="108"/>
                    <a:pt x="565" y="0"/>
                  </a:cubicBezTo>
                  <a:close/>
                </a:path>
              </a:pathLst>
            </a:custGeom>
            <a:solidFill>
              <a:srgbClr val="FFE5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5" name="Google Shape;573;p43"/>
            <p:cNvSpPr/>
            <p:nvPr/>
          </p:nvSpPr>
          <p:spPr>
            <a:xfrm>
              <a:off x="6945840" y="1334880"/>
              <a:ext cx="28440" cy="140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4040"/>
                <a:gd name="textAreaBottom" fmla="*/ 14400 h 14040"/>
              </a:gdLst>
              <a:ahLst/>
              <a:cxnLst/>
              <a:rect l="textAreaLeft" t="textAreaTop" r="textAreaRight" b="textAreaBottom"/>
              <a:pathLst>
                <a:path w="1291" h="647">
                  <a:moveTo>
                    <a:pt x="672" y="1"/>
                  </a:moveTo>
                  <a:cubicBezTo>
                    <a:pt x="538" y="1"/>
                    <a:pt x="403" y="28"/>
                    <a:pt x="269" y="55"/>
                  </a:cubicBezTo>
                  <a:cubicBezTo>
                    <a:pt x="188" y="55"/>
                    <a:pt x="108" y="81"/>
                    <a:pt x="0" y="108"/>
                  </a:cubicBezTo>
                  <a:lnTo>
                    <a:pt x="0" y="646"/>
                  </a:lnTo>
                  <a:cubicBezTo>
                    <a:pt x="215" y="565"/>
                    <a:pt x="457" y="538"/>
                    <a:pt x="672" y="538"/>
                  </a:cubicBezTo>
                  <a:cubicBezTo>
                    <a:pt x="887" y="538"/>
                    <a:pt x="1102" y="565"/>
                    <a:pt x="1291" y="646"/>
                  </a:cubicBezTo>
                  <a:lnTo>
                    <a:pt x="1291" y="81"/>
                  </a:lnTo>
                  <a:cubicBezTo>
                    <a:pt x="1102" y="28"/>
                    <a:pt x="887" y="1"/>
                    <a:pt x="672" y="1"/>
                  </a:cubicBezTo>
                  <a:close/>
                </a:path>
              </a:pathLst>
            </a:custGeom>
            <a:solidFill>
              <a:srgbClr val="FFE5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6" name="Google Shape;574;p43"/>
            <p:cNvSpPr/>
            <p:nvPr/>
          </p:nvSpPr>
          <p:spPr>
            <a:xfrm>
              <a:off x="6903360" y="1374480"/>
              <a:ext cx="14400" cy="28080"/>
            </a:xfrm>
            <a:custGeom>
              <a:avLst/>
              <a:gdLst>
                <a:gd name="textAreaLeft" fmla="*/ 0 w 14400"/>
                <a:gd name="textAreaRight" fmla="*/ 14760 w 14400"/>
                <a:gd name="textAreaTop" fmla="*/ 0 h 28080"/>
                <a:gd name="textAreaBottom" fmla="*/ 28440 h 28080"/>
              </a:gdLst>
              <a:ahLst/>
              <a:cxnLst/>
              <a:rect l="textAreaLeft" t="textAreaTop" r="textAreaRight" b="textAreaBottom"/>
              <a:pathLst>
                <a:path w="673" h="1291">
                  <a:moveTo>
                    <a:pt x="135" y="0"/>
                  </a:moveTo>
                  <a:cubicBezTo>
                    <a:pt x="81" y="135"/>
                    <a:pt x="54" y="242"/>
                    <a:pt x="27" y="377"/>
                  </a:cubicBezTo>
                  <a:cubicBezTo>
                    <a:pt x="0" y="511"/>
                    <a:pt x="0" y="645"/>
                    <a:pt x="0" y="807"/>
                  </a:cubicBezTo>
                  <a:cubicBezTo>
                    <a:pt x="0" y="968"/>
                    <a:pt x="0" y="1129"/>
                    <a:pt x="54" y="1291"/>
                  </a:cubicBezTo>
                  <a:lnTo>
                    <a:pt x="592" y="1291"/>
                  </a:lnTo>
                  <a:cubicBezTo>
                    <a:pt x="457" y="860"/>
                    <a:pt x="511" y="403"/>
                    <a:pt x="672" y="0"/>
                  </a:cubicBezTo>
                  <a:close/>
                </a:path>
              </a:pathLst>
            </a:custGeom>
            <a:solidFill>
              <a:srgbClr val="FFE5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7" name="Google Shape;575;p43"/>
            <p:cNvSpPr/>
            <p:nvPr/>
          </p:nvSpPr>
          <p:spPr>
            <a:xfrm>
              <a:off x="6945840" y="1434960"/>
              <a:ext cx="28440" cy="136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680"/>
                <a:gd name="textAreaBottom" fmla="*/ 14040 h 13680"/>
              </a:gdLst>
              <a:ahLst/>
              <a:cxnLst/>
              <a:rect l="textAreaLeft" t="textAreaTop" r="textAreaRight" b="textAreaBottom"/>
              <a:pathLst>
                <a:path w="1291" h="646">
                  <a:moveTo>
                    <a:pt x="0" y="1"/>
                  </a:moveTo>
                  <a:lnTo>
                    <a:pt x="0" y="538"/>
                  </a:lnTo>
                  <a:cubicBezTo>
                    <a:pt x="108" y="565"/>
                    <a:pt x="188" y="592"/>
                    <a:pt x="269" y="619"/>
                  </a:cubicBezTo>
                  <a:cubicBezTo>
                    <a:pt x="403" y="619"/>
                    <a:pt x="538" y="646"/>
                    <a:pt x="672" y="646"/>
                  </a:cubicBezTo>
                  <a:cubicBezTo>
                    <a:pt x="887" y="646"/>
                    <a:pt x="1102" y="619"/>
                    <a:pt x="1291" y="565"/>
                  </a:cubicBezTo>
                  <a:lnTo>
                    <a:pt x="1291" y="27"/>
                  </a:lnTo>
                  <a:cubicBezTo>
                    <a:pt x="1102" y="81"/>
                    <a:pt x="887" y="108"/>
                    <a:pt x="672" y="108"/>
                  </a:cubicBezTo>
                  <a:cubicBezTo>
                    <a:pt x="457" y="108"/>
                    <a:pt x="215" y="81"/>
                    <a:pt x="0" y="1"/>
                  </a:cubicBezTo>
                  <a:close/>
                </a:path>
              </a:pathLst>
            </a:custGeom>
            <a:solidFill>
              <a:srgbClr val="FFE5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8" name="Google Shape;576;p43"/>
            <p:cNvSpPr/>
            <p:nvPr/>
          </p:nvSpPr>
          <p:spPr>
            <a:xfrm>
              <a:off x="6835320" y="1056600"/>
              <a:ext cx="250920" cy="129240"/>
            </a:xfrm>
            <a:custGeom>
              <a:avLst/>
              <a:gdLst>
                <a:gd name="textAreaLeft" fmla="*/ 0 w 250920"/>
                <a:gd name="textAreaRight" fmla="*/ 251280 w 250920"/>
                <a:gd name="textAreaTop" fmla="*/ 0 h 129240"/>
                <a:gd name="textAreaBottom" fmla="*/ 129600 h 129240"/>
              </a:gdLst>
              <a:ahLst/>
              <a:cxnLst/>
              <a:rect l="textAreaLeft" t="textAreaTop" r="textAreaRight" b="textAreaBottom"/>
              <a:pathLst>
                <a:path w="11320" h="5889">
                  <a:moveTo>
                    <a:pt x="5646" y="0"/>
                  </a:moveTo>
                  <a:cubicBezTo>
                    <a:pt x="242" y="0"/>
                    <a:pt x="0" y="5593"/>
                    <a:pt x="0" y="5646"/>
                  </a:cubicBezTo>
                  <a:cubicBezTo>
                    <a:pt x="0" y="5781"/>
                    <a:pt x="108" y="5888"/>
                    <a:pt x="242" y="5888"/>
                  </a:cubicBezTo>
                  <a:cubicBezTo>
                    <a:pt x="350" y="5888"/>
                    <a:pt x="457" y="5781"/>
                    <a:pt x="484" y="5646"/>
                  </a:cubicBezTo>
                  <a:cubicBezTo>
                    <a:pt x="484" y="5458"/>
                    <a:pt x="699" y="457"/>
                    <a:pt x="5646" y="457"/>
                  </a:cubicBezTo>
                  <a:cubicBezTo>
                    <a:pt x="10593" y="457"/>
                    <a:pt x="10835" y="5458"/>
                    <a:pt x="10835" y="5646"/>
                  </a:cubicBezTo>
                  <a:cubicBezTo>
                    <a:pt x="10835" y="5781"/>
                    <a:pt x="10943" y="5888"/>
                    <a:pt x="11077" y="5888"/>
                  </a:cubicBezTo>
                  <a:cubicBezTo>
                    <a:pt x="11212" y="5888"/>
                    <a:pt x="11319" y="5781"/>
                    <a:pt x="11319" y="5646"/>
                  </a:cubicBezTo>
                  <a:cubicBezTo>
                    <a:pt x="11319" y="5593"/>
                    <a:pt x="11050" y="0"/>
                    <a:pt x="56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29" name="Google Shape;577;p43"/>
            <p:cNvSpPr/>
            <p:nvPr/>
          </p:nvSpPr>
          <p:spPr>
            <a:xfrm>
              <a:off x="6862680" y="1158840"/>
              <a:ext cx="195840" cy="101880"/>
            </a:xfrm>
            <a:custGeom>
              <a:avLst/>
              <a:gdLst>
                <a:gd name="textAreaLeft" fmla="*/ 0 w 195840"/>
                <a:gd name="textAreaRight" fmla="*/ 196200 w 19584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8847" h="4652">
                  <a:moveTo>
                    <a:pt x="4437" y="1"/>
                  </a:moveTo>
                  <a:cubicBezTo>
                    <a:pt x="216" y="1"/>
                    <a:pt x="28" y="4356"/>
                    <a:pt x="28" y="4410"/>
                  </a:cubicBezTo>
                  <a:cubicBezTo>
                    <a:pt x="1" y="4544"/>
                    <a:pt x="108" y="4652"/>
                    <a:pt x="243" y="4652"/>
                  </a:cubicBezTo>
                  <a:cubicBezTo>
                    <a:pt x="377" y="4652"/>
                    <a:pt x="485" y="4544"/>
                    <a:pt x="485" y="4410"/>
                  </a:cubicBezTo>
                  <a:cubicBezTo>
                    <a:pt x="485" y="4249"/>
                    <a:pt x="673" y="485"/>
                    <a:pt x="4410" y="485"/>
                  </a:cubicBezTo>
                  <a:cubicBezTo>
                    <a:pt x="8174" y="485"/>
                    <a:pt x="8336" y="4249"/>
                    <a:pt x="8336" y="4410"/>
                  </a:cubicBezTo>
                  <a:cubicBezTo>
                    <a:pt x="8362" y="4544"/>
                    <a:pt x="8443" y="4652"/>
                    <a:pt x="8578" y="4652"/>
                  </a:cubicBezTo>
                  <a:lnTo>
                    <a:pt x="8604" y="4652"/>
                  </a:lnTo>
                  <a:cubicBezTo>
                    <a:pt x="8739" y="4652"/>
                    <a:pt x="8846" y="4544"/>
                    <a:pt x="8820" y="4410"/>
                  </a:cubicBezTo>
                  <a:cubicBezTo>
                    <a:pt x="8820" y="4383"/>
                    <a:pt x="8631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0" name="Google Shape;578;p43"/>
            <p:cNvSpPr/>
            <p:nvPr/>
          </p:nvSpPr>
          <p:spPr>
            <a:xfrm>
              <a:off x="6885360" y="1257480"/>
              <a:ext cx="149400" cy="78840"/>
            </a:xfrm>
            <a:custGeom>
              <a:avLst/>
              <a:gdLst>
                <a:gd name="textAreaLeft" fmla="*/ 0 w 149400"/>
                <a:gd name="textAreaRight" fmla="*/ 149760 w 14940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6749" h="3607">
                  <a:moveTo>
                    <a:pt x="3388" y="1"/>
                  </a:moveTo>
                  <a:cubicBezTo>
                    <a:pt x="162" y="1"/>
                    <a:pt x="27" y="3308"/>
                    <a:pt x="27" y="3361"/>
                  </a:cubicBezTo>
                  <a:cubicBezTo>
                    <a:pt x="1" y="3496"/>
                    <a:pt x="108" y="3603"/>
                    <a:pt x="243" y="3603"/>
                  </a:cubicBezTo>
                  <a:cubicBezTo>
                    <a:pt x="254" y="3606"/>
                    <a:pt x="266" y="3607"/>
                    <a:pt x="277" y="3607"/>
                  </a:cubicBezTo>
                  <a:cubicBezTo>
                    <a:pt x="395" y="3607"/>
                    <a:pt x="485" y="3484"/>
                    <a:pt x="485" y="3361"/>
                  </a:cubicBezTo>
                  <a:cubicBezTo>
                    <a:pt x="485" y="3254"/>
                    <a:pt x="619" y="458"/>
                    <a:pt x="3388" y="458"/>
                  </a:cubicBezTo>
                  <a:cubicBezTo>
                    <a:pt x="6157" y="458"/>
                    <a:pt x="6292" y="3254"/>
                    <a:pt x="6292" y="3361"/>
                  </a:cubicBezTo>
                  <a:cubicBezTo>
                    <a:pt x="6292" y="3496"/>
                    <a:pt x="6399" y="3603"/>
                    <a:pt x="6534" y="3603"/>
                  </a:cubicBezTo>
                  <a:cubicBezTo>
                    <a:pt x="6668" y="3603"/>
                    <a:pt x="6749" y="3496"/>
                    <a:pt x="6749" y="3361"/>
                  </a:cubicBezTo>
                  <a:cubicBezTo>
                    <a:pt x="6749" y="3335"/>
                    <a:pt x="6588" y="1"/>
                    <a:pt x="338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1" name="Google Shape;579;p43"/>
            <p:cNvSpPr/>
            <p:nvPr/>
          </p:nvSpPr>
          <p:spPr>
            <a:xfrm>
              <a:off x="6933960" y="2689560"/>
              <a:ext cx="589680" cy="192960"/>
            </a:xfrm>
            <a:custGeom>
              <a:avLst/>
              <a:gdLst>
                <a:gd name="textAreaLeft" fmla="*/ 0 w 589680"/>
                <a:gd name="textAreaRight" fmla="*/ 590040 w 589680"/>
                <a:gd name="textAreaTop" fmla="*/ 0 h 192960"/>
                <a:gd name="textAreaBottom" fmla="*/ 193320 h 192960"/>
              </a:gdLst>
              <a:ahLst/>
              <a:cxnLst/>
              <a:rect l="textAreaLeft" t="textAreaTop" r="textAreaRight" b="textAreaBottom"/>
              <a:pathLst>
                <a:path w="26591" h="8789">
                  <a:moveTo>
                    <a:pt x="24943" y="0"/>
                  </a:moveTo>
                  <a:cubicBezTo>
                    <a:pt x="22233" y="0"/>
                    <a:pt x="18845" y="2847"/>
                    <a:pt x="16347" y="3223"/>
                  </a:cubicBezTo>
                  <a:cubicBezTo>
                    <a:pt x="15369" y="3370"/>
                    <a:pt x="14614" y="3450"/>
                    <a:pt x="13953" y="3450"/>
                  </a:cubicBezTo>
                  <a:cubicBezTo>
                    <a:pt x="12560" y="3450"/>
                    <a:pt x="11582" y="3094"/>
                    <a:pt x="9814" y="2255"/>
                  </a:cubicBezTo>
                  <a:cubicBezTo>
                    <a:pt x="8631" y="1732"/>
                    <a:pt x="7351" y="1460"/>
                    <a:pt x="6063" y="1460"/>
                  </a:cubicBezTo>
                  <a:cubicBezTo>
                    <a:pt x="5565" y="1460"/>
                    <a:pt x="5066" y="1501"/>
                    <a:pt x="4571" y="1583"/>
                  </a:cubicBezTo>
                  <a:lnTo>
                    <a:pt x="0" y="1583"/>
                  </a:lnTo>
                  <a:lnTo>
                    <a:pt x="0" y="7874"/>
                  </a:lnTo>
                  <a:lnTo>
                    <a:pt x="10943" y="8788"/>
                  </a:lnTo>
                  <a:lnTo>
                    <a:pt x="17879" y="5455"/>
                  </a:lnTo>
                  <a:lnTo>
                    <a:pt x="26591" y="454"/>
                  </a:lnTo>
                  <a:cubicBezTo>
                    <a:pt x="26084" y="133"/>
                    <a:pt x="25529" y="0"/>
                    <a:pt x="24943" y="0"/>
                  </a:cubicBezTo>
                  <a:close/>
                </a:path>
              </a:pathLst>
            </a:custGeom>
            <a:solidFill>
              <a:srgbClr val="EEA2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2" name="Google Shape;580;p43"/>
            <p:cNvSpPr/>
            <p:nvPr/>
          </p:nvSpPr>
          <p:spPr>
            <a:xfrm>
              <a:off x="6968520" y="2712960"/>
              <a:ext cx="390960" cy="177480"/>
            </a:xfrm>
            <a:custGeom>
              <a:avLst/>
              <a:gdLst>
                <a:gd name="textAreaLeft" fmla="*/ 0 w 390960"/>
                <a:gd name="textAreaRight" fmla="*/ 391320 w 390960"/>
                <a:gd name="textAreaTop" fmla="*/ 0 h 177480"/>
                <a:gd name="textAreaBottom" fmla="*/ 177840 h 177480"/>
              </a:gdLst>
              <a:ahLst/>
              <a:cxnLst/>
              <a:rect l="textAreaLeft" t="textAreaTop" r="textAreaRight" b="textAreaBottom"/>
              <a:pathLst>
                <a:path w="17638" h="8084">
                  <a:moveTo>
                    <a:pt x="16702" y="0"/>
                  </a:moveTo>
                  <a:cubicBezTo>
                    <a:pt x="14160" y="0"/>
                    <a:pt x="10271" y="3513"/>
                    <a:pt x="10271" y="3513"/>
                  </a:cubicBezTo>
                  <a:lnTo>
                    <a:pt x="7609" y="1766"/>
                  </a:lnTo>
                  <a:cubicBezTo>
                    <a:pt x="6094" y="560"/>
                    <a:pt x="4538" y="206"/>
                    <a:pt x="3232" y="206"/>
                  </a:cubicBezTo>
                  <a:cubicBezTo>
                    <a:pt x="1361" y="206"/>
                    <a:pt x="1" y="932"/>
                    <a:pt x="1" y="932"/>
                  </a:cubicBezTo>
                  <a:lnTo>
                    <a:pt x="1" y="8084"/>
                  </a:lnTo>
                  <a:lnTo>
                    <a:pt x="9384" y="7734"/>
                  </a:lnTo>
                  <a:lnTo>
                    <a:pt x="17638" y="206"/>
                  </a:lnTo>
                  <a:cubicBezTo>
                    <a:pt x="17358" y="63"/>
                    <a:pt x="17042" y="0"/>
                    <a:pt x="16702" y="0"/>
                  </a:cubicBezTo>
                  <a:close/>
                </a:path>
              </a:pathLst>
            </a:custGeom>
            <a:solidFill>
              <a:srgbClr val="EEA2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8920" bIns="88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3" name="Google Shape;581;p43"/>
            <p:cNvSpPr/>
            <p:nvPr/>
          </p:nvSpPr>
          <p:spPr>
            <a:xfrm>
              <a:off x="6994080" y="2686320"/>
              <a:ext cx="534960" cy="204120"/>
            </a:xfrm>
            <a:custGeom>
              <a:avLst/>
              <a:gdLst>
                <a:gd name="textAreaLeft" fmla="*/ 0 w 534960"/>
                <a:gd name="textAreaRight" fmla="*/ 535320 w 534960"/>
                <a:gd name="textAreaTop" fmla="*/ 0 h 204120"/>
                <a:gd name="textAreaBottom" fmla="*/ 204480 h 204120"/>
              </a:gdLst>
              <a:ahLst/>
              <a:cxnLst/>
              <a:rect l="textAreaLeft" t="textAreaTop" r="textAreaRight" b="textAreaBottom"/>
              <a:pathLst>
                <a:path w="24118" h="9290">
                  <a:moveTo>
                    <a:pt x="22109" y="1"/>
                  </a:moveTo>
                  <a:cubicBezTo>
                    <a:pt x="21292" y="1"/>
                    <a:pt x="20229" y="190"/>
                    <a:pt x="18955" y="821"/>
                  </a:cubicBezTo>
                  <a:cubicBezTo>
                    <a:pt x="18821" y="875"/>
                    <a:pt x="18767" y="1036"/>
                    <a:pt x="18848" y="1170"/>
                  </a:cubicBezTo>
                  <a:cubicBezTo>
                    <a:pt x="18887" y="1249"/>
                    <a:pt x="18970" y="1299"/>
                    <a:pt x="19053" y="1299"/>
                  </a:cubicBezTo>
                  <a:cubicBezTo>
                    <a:pt x="19084" y="1299"/>
                    <a:pt x="19115" y="1292"/>
                    <a:pt x="19144" y="1278"/>
                  </a:cubicBezTo>
                  <a:cubicBezTo>
                    <a:pt x="20354" y="673"/>
                    <a:pt x="21356" y="502"/>
                    <a:pt x="22112" y="502"/>
                  </a:cubicBezTo>
                  <a:cubicBezTo>
                    <a:pt x="22633" y="502"/>
                    <a:pt x="23037" y="583"/>
                    <a:pt x="23311" y="660"/>
                  </a:cubicBezTo>
                  <a:lnTo>
                    <a:pt x="15406" y="5203"/>
                  </a:lnTo>
                  <a:lnTo>
                    <a:pt x="9626" y="7999"/>
                  </a:lnTo>
                  <a:lnTo>
                    <a:pt x="16643" y="1601"/>
                  </a:lnTo>
                  <a:cubicBezTo>
                    <a:pt x="16724" y="1547"/>
                    <a:pt x="16751" y="1466"/>
                    <a:pt x="16724" y="1385"/>
                  </a:cubicBezTo>
                  <a:cubicBezTo>
                    <a:pt x="16724" y="1305"/>
                    <a:pt x="16670" y="1251"/>
                    <a:pt x="16589" y="1224"/>
                  </a:cubicBezTo>
                  <a:cubicBezTo>
                    <a:pt x="16280" y="1067"/>
                    <a:pt x="15932" y="999"/>
                    <a:pt x="15560" y="999"/>
                  </a:cubicBezTo>
                  <a:cubicBezTo>
                    <a:pt x="13188" y="999"/>
                    <a:pt x="9836" y="3796"/>
                    <a:pt x="9115" y="4424"/>
                  </a:cubicBezTo>
                  <a:lnTo>
                    <a:pt x="6642" y="2810"/>
                  </a:lnTo>
                  <a:cubicBezTo>
                    <a:pt x="5290" y="1757"/>
                    <a:pt x="3645" y="1203"/>
                    <a:pt x="1977" y="1203"/>
                  </a:cubicBezTo>
                  <a:cubicBezTo>
                    <a:pt x="1389" y="1203"/>
                    <a:pt x="798" y="1272"/>
                    <a:pt x="216" y="1412"/>
                  </a:cubicBezTo>
                  <a:cubicBezTo>
                    <a:pt x="81" y="1439"/>
                    <a:pt x="1" y="1547"/>
                    <a:pt x="28" y="1681"/>
                  </a:cubicBezTo>
                  <a:cubicBezTo>
                    <a:pt x="51" y="1798"/>
                    <a:pt x="156" y="1875"/>
                    <a:pt x="272" y="1875"/>
                  </a:cubicBezTo>
                  <a:cubicBezTo>
                    <a:pt x="289" y="1875"/>
                    <a:pt x="306" y="1873"/>
                    <a:pt x="323" y="1869"/>
                  </a:cubicBezTo>
                  <a:cubicBezTo>
                    <a:pt x="852" y="1754"/>
                    <a:pt x="1387" y="1697"/>
                    <a:pt x="1919" y="1697"/>
                  </a:cubicBezTo>
                  <a:cubicBezTo>
                    <a:pt x="3502" y="1697"/>
                    <a:pt x="5065" y="2201"/>
                    <a:pt x="6373" y="3187"/>
                  </a:cubicBezTo>
                  <a:lnTo>
                    <a:pt x="9035" y="4908"/>
                  </a:lnTo>
                  <a:cubicBezTo>
                    <a:pt x="9071" y="4932"/>
                    <a:pt x="9112" y="4945"/>
                    <a:pt x="9155" y="4945"/>
                  </a:cubicBezTo>
                  <a:cubicBezTo>
                    <a:pt x="9206" y="4945"/>
                    <a:pt x="9259" y="4925"/>
                    <a:pt x="9303" y="4881"/>
                  </a:cubicBezTo>
                  <a:cubicBezTo>
                    <a:pt x="9354" y="4856"/>
                    <a:pt x="13171" y="1438"/>
                    <a:pt x="15582" y="1438"/>
                  </a:cubicBezTo>
                  <a:cubicBezTo>
                    <a:pt x="15756" y="1438"/>
                    <a:pt x="15922" y="1455"/>
                    <a:pt x="16079" y="1493"/>
                  </a:cubicBezTo>
                  <a:lnTo>
                    <a:pt x="8174" y="8699"/>
                  </a:lnTo>
                  <a:lnTo>
                    <a:pt x="5163" y="8806"/>
                  </a:lnTo>
                  <a:cubicBezTo>
                    <a:pt x="5029" y="8806"/>
                    <a:pt x="4921" y="8914"/>
                    <a:pt x="4948" y="9048"/>
                  </a:cubicBezTo>
                  <a:cubicBezTo>
                    <a:pt x="4948" y="9182"/>
                    <a:pt x="5055" y="9290"/>
                    <a:pt x="5190" y="9290"/>
                  </a:cubicBezTo>
                  <a:lnTo>
                    <a:pt x="8255" y="9156"/>
                  </a:lnTo>
                  <a:lnTo>
                    <a:pt x="8335" y="9156"/>
                  </a:lnTo>
                  <a:lnTo>
                    <a:pt x="15622" y="5607"/>
                  </a:lnTo>
                  <a:lnTo>
                    <a:pt x="23983" y="821"/>
                  </a:lnTo>
                  <a:cubicBezTo>
                    <a:pt x="24064" y="794"/>
                    <a:pt x="24117" y="713"/>
                    <a:pt x="24117" y="633"/>
                  </a:cubicBezTo>
                  <a:cubicBezTo>
                    <a:pt x="24117" y="525"/>
                    <a:pt x="24064" y="444"/>
                    <a:pt x="23983" y="418"/>
                  </a:cubicBezTo>
                  <a:cubicBezTo>
                    <a:pt x="23936" y="386"/>
                    <a:pt x="23274" y="1"/>
                    <a:pt x="2210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4" name="Google Shape;582;p43"/>
            <p:cNvSpPr/>
            <p:nvPr/>
          </p:nvSpPr>
          <p:spPr>
            <a:xfrm>
              <a:off x="6711840" y="2353320"/>
              <a:ext cx="90360" cy="701640"/>
            </a:xfrm>
            <a:custGeom>
              <a:avLst/>
              <a:gdLst>
                <a:gd name="textAreaLeft" fmla="*/ 0 w 90360"/>
                <a:gd name="textAreaRight" fmla="*/ 90720 w 90360"/>
                <a:gd name="textAreaTop" fmla="*/ 0 h 701640"/>
                <a:gd name="textAreaBottom" fmla="*/ 702000 h 701640"/>
              </a:gdLst>
              <a:ahLst/>
              <a:cxnLst/>
              <a:rect l="textAreaLeft" t="textAreaTop" r="textAreaRight" b="textAreaBottom"/>
              <a:pathLst>
                <a:path w="4088" h="31915">
                  <a:moveTo>
                    <a:pt x="243" y="1"/>
                  </a:moveTo>
                  <a:cubicBezTo>
                    <a:pt x="108" y="27"/>
                    <a:pt x="1" y="135"/>
                    <a:pt x="28" y="269"/>
                  </a:cubicBezTo>
                  <a:lnTo>
                    <a:pt x="3604" y="31699"/>
                  </a:lnTo>
                  <a:cubicBezTo>
                    <a:pt x="3630" y="31834"/>
                    <a:pt x="3711" y="31914"/>
                    <a:pt x="3845" y="31914"/>
                  </a:cubicBezTo>
                  <a:lnTo>
                    <a:pt x="3872" y="31914"/>
                  </a:lnTo>
                  <a:cubicBezTo>
                    <a:pt x="4007" y="31914"/>
                    <a:pt x="4087" y="31780"/>
                    <a:pt x="4087" y="31645"/>
                  </a:cubicBezTo>
                  <a:lnTo>
                    <a:pt x="485" y="216"/>
                  </a:lnTo>
                  <a:cubicBezTo>
                    <a:pt x="485" y="81"/>
                    <a:pt x="350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5" name="Google Shape;583;p43"/>
            <p:cNvSpPr/>
            <p:nvPr/>
          </p:nvSpPr>
          <p:spPr>
            <a:xfrm>
              <a:off x="5786280" y="2186280"/>
              <a:ext cx="1181520" cy="723960"/>
            </a:xfrm>
            <a:custGeom>
              <a:avLst/>
              <a:gdLst>
                <a:gd name="textAreaLeft" fmla="*/ 0 w 1181520"/>
                <a:gd name="textAreaRight" fmla="*/ 1181880 w 1181520"/>
                <a:gd name="textAreaTop" fmla="*/ 0 h 723960"/>
                <a:gd name="textAreaBottom" fmla="*/ 724320 h 723960"/>
              </a:gdLst>
              <a:ahLst/>
              <a:cxnLst/>
              <a:rect l="textAreaLeft" t="textAreaTop" r="textAreaRight" b="textAreaBottom"/>
              <a:pathLst>
                <a:path w="53263" h="32929">
                  <a:moveTo>
                    <a:pt x="40788" y="1"/>
                  </a:moveTo>
                  <a:cubicBezTo>
                    <a:pt x="40788" y="1"/>
                    <a:pt x="2233" y="14654"/>
                    <a:pt x="916" y="24790"/>
                  </a:cubicBezTo>
                  <a:cubicBezTo>
                    <a:pt x="0" y="31851"/>
                    <a:pt x="25631" y="32929"/>
                    <a:pt x="41359" y="32929"/>
                  </a:cubicBezTo>
                  <a:cubicBezTo>
                    <a:pt x="48266" y="32929"/>
                    <a:pt x="53263" y="32721"/>
                    <a:pt x="53263" y="32721"/>
                  </a:cubicBezTo>
                  <a:lnTo>
                    <a:pt x="53263" y="21160"/>
                  </a:lnTo>
                  <a:lnTo>
                    <a:pt x="25678" y="21241"/>
                  </a:lnTo>
                  <a:lnTo>
                    <a:pt x="25678" y="21241"/>
                  </a:lnTo>
                  <a:lnTo>
                    <a:pt x="42374" y="14062"/>
                  </a:lnTo>
                  <a:lnTo>
                    <a:pt x="4078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6" name="Google Shape;584;p43"/>
            <p:cNvSpPr/>
            <p:nvPr/>
          </p:nvSpPr>
          <p:spPr>
            <a:xfrm>
              <a:off x="6241680" y="2646360"/>
              <a:ext cx="731880" cy="269280"/>
            </a:xfrm>
            <a:custGeom>
              <a:avLst/>
              <a:gdLst>
                <a:gd name="textAreaLeft" fmla="*/ 0 w 731880"/>
                <a:gd name="textAreaRight" fmla="*/ 732240 w 731880"/>
                <a:gd name="textAreaTop" fmla="*/ 0 h 269280"/>
                <a:gd name="textAreaBottom" fmla="*/ 269640 h 269280"/>
              </a:gdLst>
              <a:ahLst/>
              <a:cxnLst/>
              <a:rect l="textAreaLeft" t="textAreaTop" r="textAreaRight" b="textAreaBottom"/>
              <a:pathLst>
                <a:path w="32990" h="12261">
                  <a:moveTo>
                    <a:pt x="32748" y="0"/>
                  </a:moveTo>
                  <a:lnTo>
                    <a:pt x="323" y="108"/>
                  </a:lnTo>
                  <a:cubicBezTo>
                    <a:pt x="315" y="107"/>
                    <a:pt x="306" y="107"/>
                    <a:pt x="298" y="107"/>
                  </a:cubicBezTo>
                  <a:cubicBezTo>
                    <a:pt x="1" y="107"/>
                    <a:pt x="9" y="565"/>
                    <a:pt x="323" y="565"/>
                  </a:cubicBezTo>
                  <a:lnTo>
                    <a:pt x="32506" y="484"/>
                  </a:lnTo>
                  <a:lnTo>
                    <a:pt x="32506" y="11561"/>
                  </a:lnTo>
                  <a:cubicBezTo>
                    <a:pt x="31484" y="11615"/>
                    <a:pt x="27102" y="11776"/>
                    <a:pt x="21375" y="11776"/>
                  </a:cubicBezTo>
                  <a:cubicBezTo>
                    <a:pt x="21241" y="11776"/>
                    <a:pt x="21133" y="11884"/>
                    <a:pt x="21133" y="12018"/>
                  </a:cubicBezTo>
                  <a:cubicBezTo>
                    <a:pt x="21133" y="12153"/>
                    <a:pt x="21241" y="12233"/>
                    <a:pt x="21375" y="12233"/>
                  </a:cubicBezTo>
                  <a:lnTo>
                    <a:pt x="21375" y="12260"/>
                  </a:lnTo>
                  <a:cubicBezTo>
                    <a:pt x="27935" y="12233"/>
                    <a:pt x="32721" y="12045"/>
                    <a:pt x="32748" y="12045"/>
                  </a:cubicBezTo>
                  <a:cubicBezTo>
                    <a:pt x="32882" y="12045"/>
                    <a:pt x="32990" y="11937"/>
                    <a:pt x="32990" y="11803"/>
                  </a:cubicBezTo>
                  <a:lnTo>
                    <a:pt x="32990" y="242"/>
                  </a:lnTo>
                  <a:cubicBezTo>
                    <a:pt x="32990" y="188"/>
                    <a:pt x="32963" y="108"/>
                    <a:pt x="32909" y="81"/>
                  </a:cubicBezTo>
                  <a:cubicBezTo>
                    <a:pt x="32882" y="27"/>
                    <a:pt x="32802" y="0"/>
                    <a:pt x="327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7" name="Google Shape;585;p43"/>
            <p:cNvSpPr/>
            <p:nvPr/>
          </p:nvSpPr>
          <p:spPr>
            <a:xfrm>
              <a:off x="7106400" y="1504800"/>
              <a:ext cx="36000" cy="38376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83760"/>
                <a:gd name="textAreaBottom" fmla="*/ 384120 h 383760"/>
              </a:gdLst>
              <a:ahLst/>
              <a:cxnLst/>
              <a:rect l="textAreaLeft" t="textAreaTop" r="textAreaRight" b="textAreaBottom"/>
              <a:pathLst>
                <a:path w="1641" h="17470">
                  <a:moveTo>
                    <a:pt x="807" y="0"/>
                  </a:moveTo>
                  <a:cubicBezTo>
                    <a:pt x="350" y="0"/>
                    <a:pt x="0" y="376"/>
                    <a:pt x="0" y="834"/>
                  </a:cubicBezTo>
                  <a:lnTo>
                    <a:pt x="0" y="16347"/>
                  </a:lnTo>
                  <a:cubicBezTo>
                    <a:pt x="0" y="16696"/>
                    <a:pt x="215" y="16992"/>
                    <a:pt x="538" y="17126"/>
                  </a:cubicBezTo>
                  <a:cubicBezTo>
                    <a:pt x="538" y="17153"/>
                    <a:pt x="511" y="17180"/>
                    <a:pt x="511" y="17207"/>
                  </a:cubicBezTo>
                  <a:cubicBezTo>
                    <a:pt x="525" y="17382"/>
                    <a:pt x="652" y="17469"/>
                    <a:pt x="783" y="17469"/>
                  </a:cubicBezTo>
                  <a:cubicBezTo>
                    <a:pt x="915" y="17469"/>
                    <a:pt x="1049" y="17382"/>
                    <a:pt x="1076" y="17207"/>
                  </a:cubicBezTo>
                  <a:cubicBezTo>
                    <a:pt x="1076" y="17180"/>
                    <a:pt x="1049" y="17153"/>
                    <a:pt x="1022" y="17126"/>
                  </a:cubicBezTo>
                  <a:cubicBezTo>
                    <a:pt x="1398" y="17019"/>
                    <a:pt x="1640" y="16696"/>
                    <a:pt x="1640" y="16347"/>
                  </a:cubicBezTo>
                  <a:lnTo>
                    <a:pt x="1640" y="834"/>
                  </a:lnTo>
                  <a:cubicBezTo>
                    <a:pt x="1640" y="376"/>
                    <a:pt x="1264" y="0"/>
                    <a:pt x="80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8" name="Google Shape;586;p43"/>
            <p:cNvSpPr/>
            <p:nvPr/>
          </p:nvSpPr>
          <p:spPr>
            <a:xfrm>
              <a:off x="7106400" y="1748160"/>
              <a:ext cx="36000" cy="14040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140400"/>
                <a:gd name="textAreaBottom" fmla="*/ 140760 h 140400"/>
              </a:gdLst>
              <a:ahLst/>
              <a:cxnLst/>
              <a:rect l="textAreaLeft" t="textAreaTop" r="textAreaRight" b="textAreaBottom"/>
              <a:pathLst>
                <a:path w="1641" h="6393">
                  <a:moveTo>
                    <a:pt x="1640" y="0"/>
                  </a:moveTo>
                  <a:lnTo>
                    <a:pt x="0" y="619"/>
                  </a:lnTo>
                  <a:lnTo>
                    <a:pt x="0" y="5270"/>
                  </a:lnTo>
                  <a:cubicBezTo>
                    <a:pt x="0" y="5619"/>
                    <a:pt x="215" y="5915"/>
                    <a:pt x="538" y="6049"/>
                  </a:cubicBezTo>
                  <a:cubicBezTo>
                    <a:pt x="538" y="6076"/>
                    <a:pt x="511" y="6103"/>
                    <a:pt x="511" y="6130"/>
                  </a:cubicBezTo>
                  <a:cubicBezTo>
                    <a:pt x="525" y="6305"/>
                    <a:pt x="652" y="6392"/>
                    <a:pt x="783" y="6392"/>
                  </a:cubicBezTo>
                  <a:cubicBezTo>
                    <a:pt x="915" y="6392"/>
                    <a:pt x="1049" y="6305"/>
                    <a:pt x="1076" y="6130"/>
                  </a:cubicBezTo>
                  <a:cubicBezTo>
                    <a:pt x="1076" y="6103"/>
                    <a:pt x="1049" y="6076"/>
                    <a:pt x="1022" y="6049"/>
                  </a:cubicBezTo>
                  <a:cubicBezTo>
                    <a:pt x="1398" y="5942"/>
                    <a:pt x="1640" y="5619"/>
                    <a:pt x="1640" y="5270"/>
                  </a:cubicBezTo>
                  <a:lnTo>
                    <a:pt x="164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0200" bIns="70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39" name="Google Shape;587;p43"/>
            <p:cNvSpPr/>
            <p:nvPr/>
          </p:nvSpPr>
          <p:spPr>
            <a:xfrm>
              <a:off x="7061040" y="1607040"/>
              <a:ext cx="127800" cy="54000"/>
            </a:xfrm>
            <a:custGeom>
              <a:avLst/>
              <a:gdLst>
                <a:gd name="textAreaLeft" fmla="*/ 0 w 127800"/>
                <a:gd name="textAreaRight" fmla="*/ 128160 w 12780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5781" h="2474">
                  <a:moveTo>
                    <a:pt x="1237" y="0"/>
                  </a:moveTo>
                  <a:cubicBezTo>
                    <a:pt x="565" y="0"/>
                    <a:pt x="0" y="538"/>
                    <a:pt x="0" y="1237"/>
                  </a:cubicBezTo>
                  <a:cubicBezTo>
                    <a:pt x="0" y="1909"/>
                    <a:pt x="565" y="2474"/>
                    <a:pt x="1237" y="2474"/>
                  </a:cubicBezTo>
                  <a:lnTo>
                    <a:pt x="4544" y="2474"/>
                  </a:lnTo>
                  <a:cubicBezTo>
                    <a:pt x="5243" y="2474"/>
                    <a:pt x="5781" y="1909"/>
                    <a:pt x="5781" y="1237"/>
                  </a:cubicBezTo>
                  <a:cubicBezTo>
                    <a:pt x="5781" y="538"/>
                    <a:pt x="5243" y="0"/>
                    <a:pt x="45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0" name="Google Shape;588;p43"/>
            <p:cNvSpPr/>
            <p:nvPr/>
          </p:nvSpPr>
          <p:spPr>
            <a:xfrm>
              <a:off x="7058160" y="1631880"/>
              <a:ext cx="133920" cy="3132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31320"/>
                <a:gd name="textAreaBottom" fmla="*/ 31680 h 31320"/>
              </a:gdLst>
              <a:ahLst/>
              <a:cxnLst/>
              <a:rect l="textAreaLeft" t="textAreaTop" r="textAreaRight" b="textAreaBottom"/>
              <a:pathLst>
                <a:path w="6050" h="1446">
                  <a:moveTo>
                    <a:pt x="135" y="0"/>
                  </a:moveTo>
                  <a:cubicBezTo>
                    <a:pt x="67" y="0"/>
                    <a:pt x="0" y="34"/>
                    <a:pt x="14" y="101"/>
                  </a:cubicBezTo>
                  <a:cubicBezTo>
                    <a:pt x="14" y="854"/>
                    <a:pt x="632" y="1445"/>
                    <a:pt x="1358" y="1445"/>
                  </a:cubicBezTo>
                  <a:lnTo>
                    <a:pt x="4665" y="1445"/>
                  </a:lnTo>
                  <a:cubicBezTo>
                    <a:pt x="5418" y="1445"/>
                    <a:pt x="6036" y="854"/>
                    <a:pt x="6036" y="101"/>
                  </a:cubicBezTo>
                  <a:cubicBezTo>
                    <a:pt x="6049" y="34"/>
                    <a:pt x="5982" y="0"/>
                    <a:pt x="5915" y="0"/>
                  </a:cubicBezTo>
                  <a:cubicBezTo>
                    <a:pt x="5848" y="0"/>
                    <a:pt x="5781" y="34"/>
                    <a:pt x="5794" y="101"/>
                  </a:cubicBezTo>
                  <a:cubicBezTo>
                    <a:pt x="5794" y="719"/>
                    <a:pt x="5283" y="1230"/>
                    <a:pt x="4692" y="1230"/>
                  </a:cubicBezTo>
                  <a:lnTo>
                    <a:pt x="1385" y="1230"/>
                  </a:lnTo>
                  <a:cubicBezTo>
                    <a:pt x="766" y="1230"/>
                    <a:pt x="255" y="719"/>
                    <a:pt x="255" y="101"/>
                  </a:cubicBezTo>
                  <a:cubicBezTo>
                    <a:pt x="269" y="34"/>
                    <a:pt x="202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84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1" name="Google Shape;589;p43"/>
            <p:cNvSpPr/>
            <p:nvPr/>
          </p:nvSpPr>
          <p:spPr>
            <a:xfrm>
              <a:off x="7104600" y="1496880"/>
              <a:ext cx="39600" cy="117360"/>
            </a:xfrm>
            <a:custGeom>
              <a:avLst/>
              <a:gdLst>
                <a:gd name="textAreaLeft" fmla="*/ 0 w 39600"/>
                <a:gd name="textAreaRight" fmla="*/ 39960 w 39600"/>
                <a:gd name="textAreaTop" fmla="*/ 0 h 117360"/>
                <a:gd name="textAreaBottom" fmla="*/ 117720 h 117360"/>
              </a:gdLst>
              <a:ahLst/>
              <a:cxnLst/>
              <a:rect l="textAreaLeft" t="textAreaTop" r="textAreaRight" b="textAreaBottom"/>
              <a:pathLst>
                <a:path w="1803" h="5351">
                  <a:moveTo>
                    <a:pt x="901" y="1"/>
                  </a:moveTo>
                  <a:cubicBezTo>
                    <a:pt x="451" y="1"/>
                    <a:pt x="1" y="296"/>
                    <a:pt x="1" y="888"/>
                  </a:cubicBezTo>
                  <a:lnTo>
                    <a:pt x="1" y="5351"/>
                  </a:lnTo>
                  <a:lnTo>
                    <a:pt x="1802" y="5351"/>
                  </a:lnTo>
                  <a:lnTo>
                    <a:pt x="1802" y="888"/>
                  </a:lnTo>
                  <a:cubicBezTo>
                    <a:pt x="1802" y="296"/>
                    <a:pt x="1352" y="1"/>
                    <a:pt x="90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8680" bIns="58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2" name="Google Shape;590;p43"/>
            <p:cNvSpPr/>
            <p:nvPr/>
          </p:nvSpPr>
          <p:spPr>
            <a:xfrm>
              <a:off x="6946560" y="1349280"/>
              <a:ext cx="364320" cy="165240"/>
            </a:xfrm>
            <a:custGeom>
              <a:avLst/>
              <a:gdLst>
                <a:gd name="textAreaLeft" fmla="*/ 0 w 364320"/>
                <a:gd name="textAreaRight" fmla="*/ 364680 w 364320"/>
                <a:gd name="textAreaTop" fmla="*/ 0 h 165240"/>
                <a:gd name="textAreaBottom" fmla="*/ 165600 h 165240"/>
              </a:gdLst>
              <a:ahLst/>
              <a:cxnLst/>
              <a:rect l="textAreaLeft" t="textAreaTop" r="textAreaRight" b="textAreaBottom"/>
              <a:pathLst>
                <a:path w="16429" h="7530">
                  <a:moveTo>
                    <a:pt x="8067" y="0"/>
                  </a:moveTo>
                  <a:lnTo>
                    <a:pt x="1" y="6426"/>
                  </a:lnTo>
                  <a:cubicBezTo>
                    <a:pt x="1" y="6426"/>
                    <a:pt x="245" y="7530"/>
                    <a:pt x="1527" y="7530"/>
                  </a:cubicBezTo>
                  <a:cubicBezTo>
                    <a:pt x="1894" y="7530"/>
                    <a:pt x="2347" y="7439"/>
                    <a:pt x="2905" y="7205"/>
                  </a:cubicBezTo>
                  <a:cubicBezTo>
                    <a:pt x="4652" y="6426"/>
                    <a:pt x="6265" y="5404"/>
                    <a:pt x="7744" y="4221"/>
                  </a:cubicBezTo>
                  <a:lnTo>
                    <a:pt x="16428" y="7205"/>
                  </a:lnTo>
                  <a:lnTo>
                    <a:pt x="8067" y="0"/>
                  </a:lnTo>
                  <a:close/>
                </a:path>
              </a:pathLst>
            </a:custGeom>
            <a:solidFill>
              <a:srgbClr val="EEA2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2800" bIns="82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3" name="Google Shape;591;p43"/>
            <p:cNvSpPr/>
            <p:nvPr/>
          </p:nvSpPr>
          <p:spPr>
            <a:xfrm>
              <a:off x="6933960" y="1424880"/>
              <a:ext cx="579600" cy="246600"/>
            </a:xfrm>
            <a:custGeom>
              <a:avLst/>
              <a:gdLst>
                <a:gd name="textAreaLeft" fmla="*/ 0 w 579600"/>
                <a:gd name="textAreaRight" fmla="*/ 579960 w 579600"/>
                <a:gd name="textAreaTop" fmla="*/ 0 h 246600"/>
                <a:gd name="textAreaBottom" fmla="*/ 246960 h 246600"/>
              </a:gdLst>
              <a:ahLst/>
              <a:cxnLst/>
              <a:rect l="textAreaLeft" t="textAreaTop" r="textAreaRight" b="textAreaBottom"/>
              <a:pathLst>
                <a:path w="26134" h="11223">
                  <a:moveTo>
                    <a:pt x="8443" y="0"/>
                  </a:moveTo>
                  <a:lnTo>
                    <a:pt x="0" y="7690"/>
                  </a:lnTo>
                  <a:cubicBezTo>
                    <a:pt x="0" y="7690"/>
                    <a:pt x="781" y="8444"/>
                    <a:pt x="1985" y="8444"/>
                  </a:cubicBezTo>
                  <a:cubicBezTo>
                    <a:pt x="2878" y="8444"/>
                    <a:pt x="4003" y="8030"/>
                    <a:pt x="5216" y="6588"/>
                  </a:cubicBezTo>
                  <a:lnTo>
                    <a:pt x="8792" y="3442"/>
                  </a:lnTo>
                  <a:cubicBezTo>
                    <a:pt x="8792" y="3442"/>
                    <a:pt x="10179" y="11222"/>
                    <a:pt x="16799" y="11222"/>
                  </a:cubicBezTo>
                  <a:cubicBezTo>
                    <a:pt x="17259" y="11222"/>
                    <a:pt x="17744" y="11185"/>
                    <a:pt x="18256" y="11104"/>
                  </a:cubicBezTo>
                  <a:cubicBezTo>
                    <a:pt x="26133" y="9868"/>
                    <a:pt x="21160" y="2582"/>
                    <a:pt x="21160" y="2582"/>
                  </a:cubicBezTo>
                  <a:lnTo>
                    <a:pt x="21160" y="2582"/>
                  </a:lnTo>
                  <a:lnTo>
                    <a:pt x="16992" y="3764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rgbClr val="EEA2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4" name="Google Shape;592;p43"/>
            <p:cNvSpPr/>
            <p:nvPr/>
          </p:nvSpPr>
          <p:spPr>
            <a:xfrm>
              <a:off x="6939720" y="1388880"/>
              <a:ext cx="370800" cy="167040"/>
            </a:xfrm>
            <a:custGeom>
              <a:avLst/>
              <a:gdLst>
                <a:gd name="textAreaLeft" fmla="*/ 0 w 370800"/>
                <a:gd name="textAreaRight" fmla="*/ 371160 w 370800"/>
                <a:gd name="textAreaTop" fmla="*/ 0 h 167040"/>
                <a:gd name="textAreaBottom" fmla="*/ 167400 h 167040"/>
              </a:gdLst>
              <a:ahLst/>
              <a:cxnLst/>
              <a:rect l="textAreaLeft" t="textAreaTop" r="textAreaRight" b="textAreaBottom"/>
              <a:pathLst>
                <a:path w="16724" h="7607">
                  <a:moveTo>
                    <a:pt x="8416" y="0"/>
                  </a:moveTo>
                  <a:lnTo>
                    <a:pt x="0" y="6722"/>
                  </a:lnTo>
                  <a:cubicBezTo>
                    <a:pt x="0" y="6722"/>
                    <a:pt x="150" y="7607"/>
                    <a:pt x="1178" y="7607"/>
                  </a:cubicBezTo>
                  <a:cubicBezTo>
                    <a:pt x="1527" y="7607"/>
                    <a:pt x="1976" y="7505"/>
                    <a:pt x="2554" y="7233"/>
                  </a:cubicBezTo>
                  <a:cubicBezTo>
                    <a:pt x="4867" y="6130"/>
                    <a:pt x="8711" y="2743"/>
                    <a:pt x="8711" y="2743"/>
                  </a:cubicBezTo>
                  <a:lnTo>
                    <a:pt x="16723" y="5404"/>
                  </a:lnTo>
                  <a:lnTo>
                    <a:pt x="8416" y="0"/>
                  </a:lnTo>
                  <a:close/>
                </a:path>
              </a:pathLst>
            </a:custGeom>
            <a:solidFill>
              <a:srgbClr val="EEA2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52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5" name="Google Shape;593;p43"/>
            <p:cNvSpPr/>
            <p:nvPr/>
          </p:nvSpPr>
          <p:spPr>
            <a:xfrm>
              <a:off x="7061760" y="1494360"/>
              <a:ext cx="285120" cy="182520"/>
            </a:xfrm>
            <a:custGeom>
              <a:avLst/>
              <a:gdLst>
                <a:gd name="textAreaLeft" fmla="*/ 0 w 285120"/>
                <a:gd name="textAreaRight" fmla="*/ 285480 w 285120"/>
                <a:gd name="textAreaTop" fmla="*/ 0 h 182520"/>
                <a:gd name="textAreaBottom" fmla="*/ 182880 h 182520"/>
              </a:gdLst>
              <a:ahLst/>
              <a:cxnLst/>
              <a:rect l="textAreaLeft" t="textAreaTop" r="textAreaRight" b="textAreaBottom"/>
              <a:pathLst>
                <a:path w="12869" h="8320">
                  <a:moveTo>
                    <a:pt x="3049" y="0"/>
                  </a:moveTo>
                  <a:cubicBezTo>
                    <a:pt x="2992" y="0"/>
                    <a:pt x="2938" y="25"/>
                    <a:pt x="2899" y="65"/>
                  </a:cubicBezTo>
                  <a:lnTo>
                    <a:pt x="210" y="2431"/>
                  </a:lnTo>
                  <a:cubicBezTo>
                    <a:pt x="0" y="2578"/>
                    <a:pt x="167" y="2855"/>
                    <a:pt x="365" y="2855"/>
                  </a:cubicBezTo>
                  <a:cubicBezTo>
                    <a:pt x="421" y="2855"/>
                    <a:pt x="480" y="2833"/>
                    <a:pt x="533" y="2780"/>
                  </a:cubicBezTo>
                  <a:lnTo>
                    <a:pt x="2899" y="710"/>
                  </a:lnTo>
                  <a:cubicBezTo>
                    <a:pt x="3167" y="1866"/>
                    <a:pt x="4135" y="5227"/>
                    <a:pt x="6797" y="7082"/>
                  </a:cubicBezTo>
                  <a:cubicBezTo>
                    <a:pt x="7945" y="7891"/>
                    <a:pt x="9296" y="8320"/>
                    <a:pt x="10702" y="8320"/>
                  </a:cubicBezTo>
                  <a:cubicBezTo>
                    <a:pt x="10744" y="8320"/>
                    <a:pt x="10787" y="8320"/>
                    <a:pt x="10830" y="8319"/>
                  </a:cubicBezTo>
                  <a:cubicBezTo>
                    <a:pt x="11395" y="8319"/>
                    <a:pt x="11986" y="8265"/>
                    <a:pt x="12551" y="8157"/>
                  </a:cubicBezTo>
                  <a:cubicBezTo>
                    <a:pt x="12868" y="8133"/>
                    <a:pt x="12808" y="7686"/>
                    <a:pt x="12532" y="7686"/>
                  </a:cubicBezTo>
                  <a:cubicBezTo>
                    <a:pt x="12505" y="7686"/>
                    <a:pt x="12475" y="7691"/>
                    <a:pt x="12443" y="7700"/>
                  </a:cubicBezTo>
                  <a:cubicBezTo>
                    <a:pt x="11891" y="7801"/>
                    <a:pt x="11359" y="7851"/>
                    <a:pt x="10846" y="7851"/>
                  </a:cubicBezTo>
                  <a:cubicBezTo>
                    <a:pt x="9434" y="7851"/>
                    <a:pt x="8170" y="7468"/>
                    <a:pt x="7066" y="6679"/>
                  </a:cubicBezTo>
                  <a:cubicBezTo>
                    <a:pt x="4055" y="4582"/>
                    <a:pt x="3275" y="253"/>
                    <a:pt x="3275" y="199"/>
                  </a:cubicBezTo>
                  <a:cubicBezTo>
                    <a:pt x="3275" y="119"/>
                    <a:pt x="3194" y="38"/>
                    <a:pt x="3114" y="11"/>
                  </a:cubicBezTo>
                  <a:cubicBezTo>
                    <a:pt x="3092" y="4"/>
                    <a:pt x="3070" y="0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6" name="Google Shape;594;p43"/>
            <p:cNvSpPr/>
            <p:nvPr/>
          </p:nvSpPr>
          <p:spPr>
            <a:xfrm>
              <a:off x="6928920" y="1344240"/>
              <a:ext cx="444240" cy="271080"/>
            </a:xfrm>
            <a:custGeom>
              <a:avLst/>
              <a:gdLst>
                <a:gd name="textAreaLeft" fmla="*/ 0 w 444240"/>
                <a:gd name="textAreaRight" fmla="*/ 444600 w 44424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20031" h="12348">
                  <a:moveTo>
                    <a:pt x="8846" y="545"/>
                  </a:moveTo>
                  <a:lnTo>
                    <a:pt x="14035" y="5088"/>
                  </a:lnTo>
                  <a:lnTo>
                    <a:pt x="9007" y="1835"/>
                  </a:lnTo>
                  <a:cubicBezTo>
                    <a:pt x="8967" y="1795"/>
                    <a:pt x="8920" y="1775"/>
                    <a:pt x="8873" y="1775"/>
                  </a:cubicBezTo>
                  <a:cubicBezTo>
                    <a:pt x="8826" y="1775"/>
                    <a:pt x="8779" y="1795"/>
                    <a:pt x="8738" y="1835"/>
                  </a:cubicBezTo>
                  <a:lnTo>
                    <a:pt x="1775" y="7454"/>
                  </a:lnTo>
                  <a:cubicBezTo>
                    <a:pt x="1398" y="7374"/>
                    <a:pt x="1156" y="6944"/>
                    <a:pt x="1049" y="6702"/>
                  </a:cubicBezTo>
                  <a:lnTo>
                    <a:pt x="8846" y="545"/>
                  </a:lnTo>
                  <a:close/>
                  <a:moveTo>
                    <a:pt x="8900" y="2319"/>
                  </a:moveTo>
                  <a:lnTo>
                    <a:pt x="14572" y="6029"/>
                  </a:lnTo>
                  <a:lnTo>
                    <a:pt x="14572" y="6029"/>
                  </a:lnTo>
                  <a:lnTo>
                    <a:pt x="8765" y="3421"/>
                  </a:lnTo>
                  <a:cubicBezTo>
                    <a:pt x="8743" y="3414"/>
                    <a:pt x="8720" y="3411"/>
                    <a:pt x="8695" y="3411"/>
                  </a:cubicBezTo>
                  <a:cubicBezTo>
                    <a:pt x="8629" y="3411"/>
                    <a:pt x="8555" y="3436"/>
                    <a:pt x="8496" y="3475"/>
                  </a:cubicBezTo>
                  <a:lnTo>
                    <a:pt x="2070" y="9363"/>
                  </a:lnTo>
                  <a:cubicBezTo>
                    <a:pt x="1945" y="9392"/>
                    <a:pt x="1820" y="9407"/>
                    <a:pt x="1695" y="9407"/>
                  </a:cubicBezTo>
                  <a:cubicBezTo>
                    <a:pt x="1474" y="9407"/>
                    <a:pt x="1256" y="9359"/>
                    <a:pt x="1049" y="9256"/>
                  </a:cubicBezTo>
                  <a:cubicBezTo>
                    <a:pt x="914" y="9148"/>
                    <a:pt x="807" y="9014"/>
                    <a:pt x="726" y="8852"/>
                  </a:cubicBezTo>
                  <a:lnTo>
                    <a:pt x="8900" y="2319"/>
                  </a:lnTo>
                  <a:close/>
                  <a:moveTo>
                    <a:pt x="8836" y="0"/>
                  </a:moveTo>
                  <a:cubicBezTo>
                    <a:pt x="8779" y="0"/>
                    <a:pt x="8725" y="20"/>
                    <a:pt x="8684" y="61"/>
                  </a:cubicBezTo>
                  <a:lnTo>
                    <a:pt x="619" y="6460"/>
                  </a:lnTo>
                  <a:cubicBezTo>
                    <a:pt x="538" y="6513"/>
                    <a:pt x="511" y="6621"/>
                    <a:pt x="538" y="6728"/>
                  </a:cubicBezTo>
                  <a:cubicBezTo>
                    <a:pt x="699" y="7159"/>
                    <a:pt x="968" y="7535"/>
                    <a:pt x="1345" y="7777"/>
                  </a:cubicBezTo>
                  <a:lnTo>
                    <a:pt x="323" y="8584"/>
                  </a:lnTo>
                  <a:cubicBezTo>
                    <a:pt x="269" y="8637"/>
                    <a:pt x="242" y="8718"/>
                    <a:pt x="242" y="8826"/>
                  </a:cubicBezTo>
                  <a:cubicBezTo>
                    <a:pt x="323" y="9148"/>
                    <a:pt x="511" y="9471"/>
                    <a:pt x="807" y="9659"/>
                  </a:cubicBezTo>
                  <a:cubicBezTo>
                    <a:pt x="1022" y="9793"/>
                    <a:pt x="1264" y="9847"/>
                    <a:pt x="1506" y="9874"/>
                  </a:cubicBezTo>
                  <a:lnTo>
                    <a:pt x="81" y="11165"/>
                  </a:lnTo>
                  <a:cubicBezTo>
                    <a:pt x="27" y="11218"/>
                    <a:pt x="0" y="11272"/>
                    <a:pt x="0" y="11353"/>
                  </a:cubicBezTo>
                  <a:cubicBezTo>
                    <a:pt x="0" y="11407"/>
                    <a:pt x="27" y="11460"/>
                    <a:pt x="81" y="11514"/>
                  </a:cubicBezTo>
                  <a:cubicBezTo>
                    <a:pt x="646" y="12052"/>
                    <a:pt x="1425" y="12348"/>
                    <a:pt x="2205" y="12348"/>
                  </a:cubicBezTo>
                  <a:lnTo>
                    <a:pt x="2366" y="12348"/>
                  </a:lnTo>
                  <a:cubicBezTo>
                    <a:pt x="3469" y="12294"/>
                    <a:pt x="4571" y="11649"/>
                    <a:pt x="5619" y="10412"/>
                  </a:cubicBezTo>
                  <a:cubicBezTo>
                    <a:pt x="5700" y="10304"/>
                    <a:pt x="5700" y="10143"/>
                    <a:pt x="5593" y="10062"/>
                  </a:cubicBezTo>
                  <a:cubicBezTo>
                    <a:pt x="5547" y="10029"/>
                    <a:pt x="5493" y="10014"/>
                    <a:pt x="5439" y="10014"/>
                  </a:cubicBezTo>
                  <a:cubicBezTo>
                    <a:pt x="5364" y="10014"/>
                    <a:pt x="5290" y="10042"/>
                    <a:pt x="5243" y="10089"/>
                  </a:cubicBezTo>
                  <a:cubicBezTo>
                    <a:pt x="4302" y="11218"/>
                    <a:pt x="3334" y="11837"/>
                    <a:pt x="2339" y="11864"/>
                  </a:cubicBezTo>
                  <a:cubicBezTo>
                    <a:pt x="2301" y="11865"/>
                    <a:pt x="2262" y="11866"/>
                    <a:pt x="2223" y="11866"/>
                  </a:cubicBezTo>
                  <a:cubicBezTo>
                    <a:pt x="1644" y="11866"/>
                    <a:pt x="1071" y="11679"/>
                    <a:pt x="592" y="11326"/>
                  </a:cubicBezTo>
                  <a:lnTo>
                    <a:pt x="8711" y="3932"/>
                  </a:lnTo>
                  <a:lnTo>
                    <a:pt x="17127" y="7643"/>
                  </a:lnTo>
                  <a:lnTo>
                    <a:pt x="17153" y="7643"/>
                  </a:lnTo>
                  <a:cubicBezTo>
                    <a:pt x="17153" y="7643"/>
                    <a:pt x="17180" y="7669"/>
                    <a:pt x="17207" y="7669"/>
                  </a:cubicBezTo>
                  <a:cubicBezTo>
                    <a:pt x="17261" y="7669"/>
                    <a:pt x="17288" y="7643"/>
                    <a:pt x="17315" y="7643"/>
                  </a:cubicBezTo>
                  <a:lnTo>
                    <a:pt x="19869" y="6379"/>
                  </a:lnTo>
                  <a:cubicBezTo>
                    <a:pt x="20003" y="6325"/>
                    <a:pt x="20030" y="6191"/>
                    <a:pt x="19976" y="6056"/>
                  </a:cubicBezTo>
                  <a:cubicBezTo>
                    <a:pt x="19937" y="5978"/>
                    <a:pt x="19855" y="5928"/>
                    <a:pt x="19760" y="5928"/>
                  </a:cubicBezTo>
                  <a:cubicBezTo>
                    <a:pt x="19726" y="5928"/>
                    <a:pt x="19690" y="5934"/>
                    <a:pt x="19654" y="5949"/>
                  </a:cubicBezTo>
                  <a:lnTo>
                    <a:pt x="17234" y="7159"/>
                  </a:lnTo>
                  <a:lnTo>
                    <a:pt x="16159" y="6486"/>
                  </a:lnTo>
                  <a:cubicBezTo>
                    <a:pt x="16186" y="6406"/>
                    <a:pt x="16159" y="6325"/>
                    <a:pt x="16105" y="6271"/>
                  </a:cubicBezTo>
                  <a:lnTo>
                    <a:pt x="9007" y="61"/>
                  </a:lnTo>
                  <a:cubicBezTo>
                    <a:pt x="8953" y="20"/>
                    <a:pt x="8893" y="0"/>
                    <a:pt x="88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7" name="Google Shape;595;p43"/>
            <p:cNvSpPr/>
            <p:nvPr/>
          </p:nvSpPr>
          <p:spPr>
            <a:xfrm>
              <a:off x="7373520" y="1402560"/>
              <a:ext cx="1440000" cy="1249560"/>
            </a:xfrm>
            <a:custGeom>
              <a:avLst/>
              <a:gdLst>
                <a:gd name="textAreaLeft" fmla="*/ 0 w 1440000"/>
                <a:gd name="textAreaRight" fmla="*/ 1440360 w 1440000"/>
                <a:gd name="textAreaTop" fmla="*/ 0 h 1249560"/>
                <a:gd name="textAreaBottom" fmla="*/ 1249920 h 1249560"/>
              </a:gdLst>
              <a:ahLst/>
              <a:cxnLst/>
              <a:rect l="textAreaLeft" t="textAreaTop" r="textAreaRight" b="textAreaBottom"/>
              <a:pathLst>
                <a:path w="64903" h="56830">
                  <a:moveTo>
                    <a:pt x="30265" y="0"/>
                  </a:moveTo>
                  <a:cubicBezTo>
                    <a:pt x="15605" y="0"/>
                    <a:pt x="0" y="1767"/>
                    <a:pt x="0" y="1767"/>
                  </a:cubicBezTo>
                  <a:lnTo>
                    <a:pt x="807" y="12092"/>
                  </a:lnTo>
                  <a:lnTo>
                    <a:pt x="40625" y="13221"/>
                  </a:lnTo>
                  <a:lnTo>
                    <a:pt x="16912" y="35267"/>
                  </a:lnTo>
                  <a:lnTo>
                    <a:pt x="14438" y="56830"/>
                  </a:lnTo>
                  <a:lnTo>
                    <a:pt x="14438" y="56830"/>
                  </a:lnTo>
                  <a:cubicBezTo>
                    <a:pt x="14438" y="56830"/>
                    <a:pt x="64903" y="16393"/>
                    <a:pt x="54659" y="4456"/>
                  </a:cubicBezTo>
                  <a:cubicBezTo>
                    <a:pt x="51689" y="991"/>
                    <a:pt x="41242" y="0"/>
                    <a:pt x="30265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8" name="Google Shape;596;p43"/>
            <p:cNvSpPr/>
            <p:nvPr/>
          </p:nvSpPr>
          <p:spPr>
            <a:xfrm>
              <a:off x="7368120" y="1393920"/>
              <a:ext cx="808200" cy="279360"/>
            </a:xfrm>
            <a:custGeom>
              <a:avLst/>
              <a:gdLst>
                <a:gd name="textAreaLeft" fmla="*/ 0 w 808200"/>
                <a:gd name="textAreaRight" fmla="*/ 808560 w 808200"/>
                <a:gd name="textAreaTop" fmla="*/ 0 h 279360"/>
                <a:gd name="textAreaBottom" fmla="*/ 279720 h 279360"/>
              </a:gdLst>
              <a:ahLst/>
              <a:cxnLst/>
              <a:rect l="textAreaLeft" t="textAreaTop" r="textAreaRight" b="textAreaBottom"/>
              <a:pathLst>
                <a:path w="36431" h="12726">
                  <a:moveTo>
                    <a:pt x="29083" y="1"/>
                  </a:moveTo>
                  <a:cubicBezTo>
                    <a:pt x="15832" y="1"/>
                    <a:pt x="397" y="1895"/>
                    <a:pt x="215" y="1917"/>
                  </a:cubicBezTo>
                  <a:cubicBezTo>
                    <a:pt x="81" y="1917"/>
                    <a:pt x="0" y="2025"/>
                    <a:pt x="0" y="2159"/>
                  </a:cubicBezTo>
                  <a:lnTo>
                    <a:pt x="807" y="12510"/>
                  </a:lnTo>
                  <a:cubicBezTo>
                    <a:pt x="807" y="12618"/>
                    <a:pt x="914" y="12725"/>
                    <a:pt x="1022" y="12725"/>
                  </a:cubicBezTo>
                  <a:lnTo>
                    <a:pt x="1049" y="12725"/>
                  </a:lnTo>
                  <a:cubicBezTo>
                    <a:pt x="1183" y="12699"/>
                    <a:pt x="1264" y="12591"/>
                    <a:pt x="1264" y="12457"/>
                  </a:cubicBezTo>
                  <a:lnTo>
                    <a:pt x="484" y="2347"/>
                  </a:lnTo>
                  <a:cubicBezTo>
                    <a:pt x="2445" y="2102"/>
                    <a:pt x="16576" y="472"/>
                    <a:pt x="28858" y="472"/>
                  </a:cubicBezTo>
                  <a:cubicBezTo>
                    <a:pt x="31395" y="472"/>
                    <a:pt x="33853" y="542"/>
                    <a:pt x="36108" y="707"/>
                  </a:cubicBezTo>
                  <a:cubicBezTo>
                    <a:pt x="36404" y="681"/>
                    <a:pt x="36431" y="277"/>
                    <a:pt x="36162" y="223"/>
                  </a:cubicBezTo>
                  <a:cubicBezTo>
                    <a:pt x="33954" y="67"/>
                    <a:pt x="31556" y="1"/>
                    <a:pt x="290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49" name="Google Shape;597;p43"/>
            <p:cNvSpPr/>
            <p:nvPr/>
          </p:nvSpPr>
          <p:spPr>
            <a:xfrm>
              <a:off x="7882560" y="1627560"/>
              <a:ext cx="453240" cy="426600"/>
            </a:xfrm>
            <a:custGeom>
              <a:avLst/>
              <a:gdLst>
                <a:gd name="textAreaLeft" fmla="*/ 0 w 453240"/>
                <a:gd name="textAreaRight" fmla="*/ 453600 w 453240"/>
                <a:gd name="textAreaTop" fmla="*/ 0 h 426600"/>
                <a:gd name="textAreaBottom" fmla="*/ 426960 h 426600"/>
              </a:gdLst>
              <a:ahLst/>
              <a:cxnLst/>
              <a:rect l="textAreaLeft" t="textAreaTop" r="textAreaRight" b="textAreaBottom"/>
              <a:pathLst>
                <a:path w="20435" h="19413">
                  <a:moveTo>
                    <a:pt x="20165" y="0"/>
                  </a:moveTo>
                  <a:cubicBezTo>
                    <a:pt x="20105" y="0"/>
                    <a:pt x="20044" y="27"/>
                    <a:pt x="20004" y="81"/>
                  </a:cubicBezTo>
                  <a:lnTo>
                    <a:pt x="108" y="18982"/>
                  </a:lnTo>
                  <a:cubicBezTo>
                    <a:pt x="1" y="19089"/>
                    <a:pt x="1" y="19224"/>
                    <a:pt x="108" y="19331"/>
                  </a:cubicBezTo>
                  <a:cubicBezTo>
                    <a:pt x="135" y="19385"/>
                    <a:pt x="189" y="19412"/>
                    <a:pt x="270" y="19412"/>
                  </a:cubicBezTo>
                  <a:cubicBezTo>
                    <a:pt x="324" y="19412"/>
                    <a:pt x="377" y="19385"/>
                    <a:pt x="431" y="19331"/>
                  </a:cubicBezTo>
                  <a:lnTo>
                    <a:pt x="20327" y="404"/>
                  </a:lnTo>
                  <a:cubicBezTo>
                    <a:pt x="20434" y="323"/>
                    <a:pt x="20434" y="162"/>
                    <a:pt x="20327" y="81"/>
                  </a:cubicBezTo>
                  <a:cubicBezTo>
                    <a:pt x="20286" y="27"/>
                    <a:pt x="20226" y="0"/>
                    <a:pt x="201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0" name="Google Shape;598;p43"/>
            <p:cNvSpPr/>
            <p:nvPr/>
          </p:nvSpPr>
          <p:spPr>
            <a:xfrm>
              <a:off x="6880320" y="1972800"/>
              <a:ext cx="585360" cy="489240"/>
            </a:xfrm>
            <a:custGeom>
              <a:avLst/>
              <a:gdLst>
                <a:gd name="textAreaLeft" fmla="*/ 0 w 585360"/>
                <a:gd name="textAreaRight" fmla="*/ 585720 w 585360"/>
                <a:gd name="textAreaTop" fmla="*/ 0 h 489240"/>
                <a:gd name="textAreaBottom" fmla="*/ 489600 h 489240"/>
              </a:gdLst>
              <a:ahLst/>
              <a:cxnLst/>
              <a:rect l="textAreaLeft" t="textAreaTop" r="textAreaRight" b="textAreaBottom"/>
              <a:pathLst>
                <a:path w="26391" h="22266">
                  <a:moveTo>
                    <a:pt x="14131" y="3768"/>
                  </a:moveTo>
                  <a:cubicBezTo>
                    <a:pt x="16040" y="3768"/>
                    <a:pt x="17922" y="4413"/>
                    <a:pt x="19454" y="5596"/>
                  </a:cubicBezTo>
                  <a:lnTo>
                    <a:pt x="14238" y="11457"/>
                  </a:lnTo>
                  <a:lnTo>
                    <a:pt x="7570" y="6752"/>
                  </a:lnTo>
                  <a:cubicBezTo>
                    <a:pt x="9237" y="4870"/>
                    <a:pt x="11603" y="3768"/>
                    <a:pt x="14131" y="3768"/>
                  </a:cubicBezTo>
                  <a:close/>
                  <a:moveTo>
                    <a:pt x="19830" y="5919"/>
                  </a:moveTo>
                  <a:cubicBezTo>
                    <a:pt x="21739" y="7559"/>
                    <a:pt x="22842" y="9979"/>
                    <a:pt x="22842" y="12506"/>
                  </a:cubicBezTo>
                  <a:cubicBezTo>
                    <a:pt x="22842" y="13985"/>
                    <a:pt x="22465" y="15463"/>
                    <a:pt x="21739" y="16754"/>
                  </a:cubicBezTo>
                  <a:lnTo>
                    <a:pt x="14641" y="11753"/>
                  </a:lnTo>
                  <a:lnTo>
                    <a:pt x="19830" y="5919"/>
                  </a:lnTo>
                  <a:close/>
                  <a:moveTo>
                    <a:pt x="7248" y="7129"/>
                  </a:moveTo>
                  <a:lnTo>
                    <a:pt x="13916" y="11834"/>
                  </a:lnTo>
                  <a:lnTo>
                    <a:pt x="7893" y="18609"/>
                  </a:lnTo>
                  <a:cubicBezTo>
                    <a:pt x="6280" y="16996"/>
                    <a:pt x="5393" y="14791"/>
                    <a:pt x="5393" y="12506"/>
                  </a:cubicBezTo>
                  <a:cubicBezTo>
                    <a:pt x="5393" y="10543"/>
                    <a:pt x="6038" y="8661"/>
                    <a:pt x="7248" y="7129"/>
                  </a:cubicBezTo>
                  <a:close/>
                  <a:moveTo>
                    <a:pt x="14292" y="12103"/>
                  </a:moveTo>
                  <a:lnTo>
                    <a:pt x="21497" y="17184"/>
                  </a:lnTo>
                  <a:cubicBezTo>
                    <a:pt x="19884" y="19711"/>
                    <a:pt x="17115" y="21217"/>
                    <a:pt x="14131" y="21217"/>
                  </a:cubicBezTo>
                  <a:cubicBezTo>
                    <a:pt x="11953" y="21217"/>
                    <a:pt x="9856" y="20410"/>
                    <a:pt x="8243" y="18932"/>
                  </a:cubicBezTo>
                  <a:lnTo>
                    <a:pt x="14292" y="12103"/>
                  </a:lnTo>
                  <a:close/>
                  <a:moveTo>
                    <a:pt x="24522" y="0"/>
                  </a:moveTo>
                  <a:cubicBezTo>
                    <a:pt x="24457" y="0"/>
                    <a:pt x="24390" y="27"/>
                    <a:pt x="24347" y="84"/>
                  </a:cubicBezTo>
                  <a:lnTo>
                    <a:pt x="19750" y="5247"/>
                  </a:lnTo>
                  <a:cubicBezTo>
                    <a:pt x="18080" y="3939"/>
                    <a:pt x="16091" y="3301"/>
                    <a:pt x="14113" y="3301"/>
                  </a:cubicBezTo>
                  <a:cubicBezTo>
                    <a:pt x="11536" y="3301"/>
                    <a:pt x="8977" y="4384"/>
                    <a:pt x="7167" y="6483"/>
                  </a:cubicBezTo>
                  <a:lnTo>
                    <a:pt x="446" y="1751"/>
                  </a:lnTo>
                  <a:cubicBezTo>
                    <a:pt x="402" y="1723"/>
                    <a:pt x="359" y="1710"/>
                    <a:pt x="318" y="1710"/>
                  </a:cubicBezTo>
                  <a:cubicBezTo>
                    <a:pt x="132" y="1710"/>
                    <a:pt x="0" y="1973"/>
                    <a:pt x="177" y="2128"/>
                  </a:cubicBezTo>
                  <a:lnTo>
                    <a:pt x="6871" y="6833"/>
                  </a:lnTo>
                  <a:cubicBezTo>
                    <a:pt x="3995" y="10489"/>
                    <a:pt x="4317" y="15678"/>
                    <a:pt x="7570" y="18959"/>
                  </a:cubicBezTo>
                  <a:lnTo>
                    <a:pt x="5043" y="21862"/>
                  </a:lnTo>
                  <a:cubicBezTo>
                    <a:pt x="4936" y="21943"/>
                    <a:pt x="4963" y="22104"/>
                    <a:pt x="5043" y="22185"/>
                  </a:cubicBezTo>
                  <a:cubicBezTo>
                    <a:pt x="5097" y="22239"/>
                    <a:pt x="5151" y="22265"/>
                    <a:pt x="5204" y="22265"/>
                  </a:cubicBezTo>
                  <a:cubicBezTo>
                    <a:pt x="5285" y="22239"/>
                    <a:pt x="5339" y="22212"/>
                    <a:pt x="5393" y="22185"/>
                  </a:cubicBezTo>
                  <a:lnTo>
                    <a:pt x="7947" y="19308"/>
                  </a:lnTo>
                  <a:cubicBezTo>
                    <a:pt x="9712" y="20926"/>
                    <a:pt x="11915" y="21706"/>
                    <a:pt x="14103" y="21706"/>
                  </a:cubicBezTo>
                  <a:cubicBezTo>
                    <a:pt x="17115" y="21706"/>
                    <a:pt x="20099" y="20229"/>
                    <a:pt x="21874" y="17426"/>
                  </a:cubicBezTo>
                  <a:lnTo>
                    <a:pt x="25987" y="20357"/>
                  </a:lnTo>
                  <a:cubicBezTo>
                    <a:pt x="26041" y="20383"/>
                    <a:pt x="26095" y="20383"/>
                    <a:pt x="26122" y="20410"/>
                  </a:cubicBezTo>
                  <a:cubicBezTo>
                    <a:pt x="26202" y="20383"/>
                    <a:pt x="26283" y="20357"/>
                    <a:pt x="26337" y="20303"/>
                  </a:cubicBezTo>
                  <a:cubicBezTo>
                    <a:pt x="26391" y="20195"/>
                    <a:pt x="26364" y="20034"/>
                    <a:pt x="26283" y="19953"/>
                  </a:cubicBezTo>
                  <a:lnTo>
                    <a:pt x="22116" y="17023"/>
                  </a:lnTo>
                  <a:cubicBezTo>
                    <a:pt x="24293" y="13232"/>
                    <a:pt x="23460" y="8419"/>
                    <a:pt x="20126" y="5542"/>
                  </a:cubicBezTo>
                  <a:lnTo>
                    <a:pt x="24697" y="407"/>
                  </a:lnTo>
                  <a:cubicBezTo>
                    <a:pt x="24777" y="300"/>
                    <a:pt x="24777" y="165"/>
                    <a:pt x="24670" y="58"/>
                  </a:cubicBezTo>
                  <a:cubicBezTo>
                    <a:pt x="24632" y="20"/>
                    <a:pt x="24578" y="0"/>
                    <a:pt x="2452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1" name="Google Shape;599;p43"/>
            <p:cNvSpPr/>
            <p:nvPr/>
          </p:nvSpPr>
          <p:spPr>
            <a:xfrm>
              <a:off x="6781680" y="1905480"/>
              <a:ext cx="145800" cy="14508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145080"/>
                <a:gd name="textAreaBottom" fmla="*/ 145440 h 145080"/>
              </a:gdLst>
              <a:ahLst/>
              <a:cxnLst/>
              <a:rect l="textAreaLeft" t="textAreaTop" r="textAreaRight" b="textAreaBottom"/>
              <a:pathLst>
                <a:path w="6588" h="6615">
                  <a:moveTo>
                    <a:pt x="3281" y="1"/>
                  </a:moveTo>
                  <a:cubicBezTo>
                    <a:pt x="1452" y="1"/>
                    <a:pt x="0" y="1480"/>
                    <a:pt x="0" y="3308"/>
                  </a:cubicBezTo>
                  <a:cubicBezTo>
                    <a:pt x="0" y="5136"/>
                    <a:pt x="1452" y="6615"/>
                    <a:pt x="3281" y="6615"/>
                  </a:cubicBezTo>
                  <a:cubicBezTo>
                    <a:pt x="5109" y="6615"/>
                    <a:pt x="6588" y="5136"/>
                    <a:pt x="6588" y="3308"/>
                  </a:cubicBezTo>
                  <a:cubicBezTo>
                    <a:pt x="6588" y="1480"/>
                    <a:pt x="5109" y="1"/>
                    <a:pt x="328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720" bIns="72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2" name="Google Shape;600;p43"/>
            <p:cNvSpPr/>
            <p:nvPr/>
          </p:nvSpPr>
          <p:spPr>
            <a:xfrm>
              <a:off x="7378920" y="1858680"/>
              <a:ext cx="170280" cy="169200"/>
            </a:xfrm>
            <a:custGeom>
              <a:avLst/>
              <a:gdLst>
                <a:gd name="textAreaLeft" fmla="*/ 0 w 170280"/>
                <a:gd name="textAreaRight" fmla="*/ 170640 w 170280"/>
                <a:gd name="textAreaTop" fmla="*/ 0 h 169200"/>
                <a:gd name="textAreaBottom" fmla="*/ 169560 h 169200"/>
              </a:gdLst>
              <a:ahLst/>
              <a:cxnLst/>
              <a:rect l="textAreaLeft" t="textAreaTop" r="textAreaRight" b="textAreaBottom"/>
              <a:pathLst>
                <a:path w="7690" h="7718">
                  <a:moveTo>
                    <a:pt x="3845" y="1"/>
                  </a:moveTo>
                  <a:cubicBezTo>
                    <a:pt x="1721" y="1"/>
                    <a:pt x="0" y="1748"/>
                    <a:pt x="0" y="3872"/>
                  </a:cubicBezTo>
                  <a:cubicBezTo>
                    <a:pt x="0" y="5996"/>
                    <a:pt x="1721" y="7717"/>
                    <a:pt x="3845" y="7717"/>
                  </a:cubicBezTo>
                  <a:cubicBezTo>
                    <a:pt x="5969" y="7717"/>
                    <a:pt x="7690" y="5996"/>
                    <a:pt x="7690" y="3872"/>
                  </a:cubicBezTo>
                  <a:cubicBezTo>
                    <a:pt x="7690" y="1748"/>
                    <a:pt x="5969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600" bIns="84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3" name="Google Shape;601;p43"/>
            <p:cNvSpPr/>
            <p:nvPr/>
          </p:nvSpPr>
          <p:spPr>
            <a:xfrm>
              <a:off x="7424280" y="2352600"/>
              <a:ext cx="186480" cy="184680"/>
            </a:xfrm>
            <a:custGeom>
              <a:avLst/>
              <a:gdLst>
                <a:gd name="textAreaLeft" fmla="*/ 0 w 186480"/>
                <a:gd name="textAreaRight" fmla="*/ 186840 w 186480"/>
                <a:gd name="textAreaTop" fmla="*/ 0 h 184680"/>
                <a:gd name="textAreaBottom" fmla="*/ 185040 h 184680"/>
              </a:gdLst>
              <a:ahLst/>
              <a:cxnLst/>
              <a:rect l="textAreaLeft" t="textAreaTop" r="textAreaRight" b="textAreaBottom"/>
              <a:pathLst>
                <a:path w="8416" h="8417">
                  <a:moveTo>
                    <a:pt x="4222" y="1"/>
                  </a:moveTo>
                  <a:cubicBezTo>
                    <a:pt x="1883" y="1"/>
                    <a:pt x="1" y="1910"/>
                    <a:pt x="1" y="4222"/>
                  </a:cubicBezTo>
                  <a:cubicBezTo>
                    <a:pt x="1" y="6534"/>
                    <a:pt x="1883" y="8416"/>
                    <a:pt x="4222" y="8416"/>
                  </a:cubicBezTo>
                  <a:cubicBezTo>
                    <a:pt x="6534" y="8416"/>
                    <a:pt x="8416" y="6534"/>
                    <a:pt x="8416" y="4222"/>
                  </a:cubicBezTo>
                  <a:cubicBezTo>
                    <a:pt x="8416" y="1910"/>
                    <a:pt x="6534" y="1"/>
                    <a:pt x="422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4" name="Google Shape;602;p43"/>
            <p:cNvSpPr/>
            <p:nvPr/>
          </p:nvSpPr>
          <p:spPr>
            <a:xfrm>
              <a:off x="6877080" y="2416320"/>
              <a:ext cx="186480" cy="183960"/>
            </a:xfrm>
            <a:custGeom>
              <a:avLst/>
              <a:gdLst>
                <a:gd name="textAreaLeft" fmla="*/ 0 w 186480"/>
                <a:gd name="textAreaRight" fmla="*/ 186840 w 186480"/>
                <a:gd name="textAreaTop" fmla="*/ 0 h 183960"/>
                <a:gd name="textAreaBottom" fmla="*/ 184320 h 183960"/>
              </a:gdLst>
              <a:ahLst/>
              <a:cxnLst/>
              <a:rect l="textAreaLeft" t="textAreaTop" r="textAreaRight" b="textAreaBottom"/>
              <a:pathLst>
                <a:path w="8416" h="8389">
                  <a:moveTo>
                    <a:pt x="4221" y="0"/>
                  </a:moveTo>
                  <a:cubicBezTo>
                    <a:pt x="1909" y="0"/>
                    <a:pt x="0" y="1882"/>
                    <a:pt x="0" y="4195"/>
                  </a:cubicBezTo>
                  <a:cubicBezTo>
                    <a:pt x="0" y="6507"/>
                    <a:pt x="1909" y="8389"/>
                    <a:pt x="4221" y="8389"/>
                  </a:cubicBezTo>
                  <a:cubicBezTo>
                    <a:pt x="6533" y="8389"/>
                    <a:pt x="8415" y="6507"/>
                    <a:pt x="8415" y="4195"/>
                  </a:cubicBezTo>
                  <a:cubicBezTo>
                    <a:pt x="8415" y="1882"/>
                    <a:pt x="6533" y="0"/>
                    <a:pt x="422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5" name="Google Shape;603;p43"/>
            <p:cNvSpPr/>
            <p:nvPr/>
          </p:nvSpPr>
          <p:spPr>
            <a:xfrm>
              <a:off x="7072200" y="2127240"/>
              <a:ext cx="243000" cy="240840"/>
            </a:xfrm>
            <a:custGeom>
              <a:avLst/>
              <a:gdLst>
                <a:gd name="textAreaLeft" fmla="*/ 0 w 243000"/>
                <a:gd name="textAreaRight" fmla="*/ 243360 w 243000"/>
                <a:gd name="textAreaTop" fmla="*/ 0 h 240840"/>
                <a:gd name="textAreaBottom" fmla="*/ 241200 h 240840"/>
              </a:gdLst>
              <a:ahLst/>
              <a:cxnLst/>
              <a:rect l="textAreaLeft" t="textAreaTop" r="textAreaRight" b="textAreaBottom"/>
              <a:pathLst>
                <a:path w="10971" h="10970">
                  <a:moveTo>
                    <a:pt x="5486" y="0"/>
                  </a:moveTo>
                  <a:cubicBezTo>
                    <a:pt x="2448" y="0"/>
                    <a:pt x="1" y="2447"/>
                    <a:pt x="1" y="5485"/>
                  </a:cubicBezTo>
                  <a:cubicBezTo>
                    <a:pt x="1" y="8523"/>
                    <a:pt x="2448" y="10970"/>
                    <a:pt x="5486" y="10970"/>
                  </a:cubicBezTo>
                  <a:cubicBezTo>
                    <a:pt x="8497" y="10970"/>
                    <a:pt x="10970" y="8523"/>
                    <a:pt x="10970" y="5485"/>
                  </a:cubicBezTo>
                  <a:cubicBezTo>
                    <a:pt x="10970" y="2447"/>
                    <a:pt x="8497" y="0"/>
                    <a:pt x="54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6" name="Google Shape;604;p43"/>
            <p:cNvSpPr/>
            <p:nvPr/>
          </p:nvSpPr>
          <p:spPr>
            <a:xfrm>
              <a:off x="6727680" y="1638000"/>
              <a:ext cx="118080" cy="179280"/>
            </a:xfrm>
            <a:custGeom>
              <a:avLst/>
              <a:gdLst>
                <a:gd name="textAreaLeft" fmla="*/ 0 w 118080"/>
                <a:gd name="textAreaRight" fmla="*/ 118440 w 118080"/>
                <a:gd name="textAreaTop" fmla="*/ 0 h 179280"/>
                <a:gd name="textAreaBottom" fmla="*/ 179640 h 179280"/>
              </a:gdLst>
              <a:ahLst/>
              <a:cxnLst/>
              <a:rect l="textAreaLeft" t="textAreaTop" r="textAreaRight" b="textAreaBottom"/>
              <a:pathLst>
                <a:path w="5336" h="8165">
                  <a:moveTo>
                    <a:pt x="522" y="0"/>
                  </a:moveTo>
                  <a:cubicBezTo>
                    <a:pt x="291" y="0"/>
                    <a:pt x="1" y="265"/>
                    <a:pt x="173" y="475"/>
                  </a:cubicBezTo>
                  <a:lnTo>
                    <a:pt x="4663" y="8003"/>
                  </a:lnTo>
                  <a:cubicBezTo>
                    <a:pt x="4717" y="8111"/>
                    <a:pt x="4824" y="8165"/>
                    <a:pt x="4959" y="8165"/>
                  </a:cubicBezTo>
                  <a:cubicBezTo>
                    <a:pt x="5013" y="8165"/>
                    <a:pt x="5066" y="8165"/>
                    <a:pt x="5120" y="8138"/>
                  </a:cubicBezTo>
                  <a:cubicBezTo>
                    <a:pt x="5281" y="8030"/>
                    <a:pt x="5335" y="7842"/>
                    <a:pt x="5228" y="7681"/>
                  </a:cubicBezTo>
                  <a:lnTo>
                    <a:pt x="738" y="153"/>
                  </a:lnTo>
                  <a:cubicBezTo>
                    <a:pt x="699" y="44"/>
                    <a:pt x="615" y="0"/>
                    <a:pt x="52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964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7" name="Google Shape;605;p43"/>
            <p:cNvSpPr/>
            <p:nvPr/>
          </p:nvSpPr>
          <p:spPr>
            <a:xfrm>
              <a:off x="6454800" y="2020680"/>
              <a:ext cx="255600" cy="52560"/>
            </a:xfrm>
            <a:custGeom>
              <a:avLst/>
              <a:gdLst>
                <a:gd name="textAreaLeft" fmla="*/ 0 w 255600"/>
                <a:gd name="textAreaRight" fmla="*/ 255960 w 255600"/>
                <a:gd name="textAreaTop" fmla="*/ 0 h 52560"/>
                <a:gd name="textAreaBottom" fmla="*/ 52920 h 52560"/>
              </a:gdLst>
              <a:ahLst/>
              <a:cxnLst/>
              <a:rect l="textAreaLeft" t="textAreaTop" r="textAreaRight" b="textAreaBottom"/>
              <a:pathLst>
                <a:path w="11529" h="2402">
                  <a:moveTo>
                    <a:pt x="444" y="1"/>
                  </a:moveTo>
                  <a:cubicBezTo>
                    <a:pt x="73" y="1"/>
                    <a:pt x="0" y="604"/>
                    <a:pt x="406" y="680"/>
                  </a:cubicBezTo>
                  <a:lnTo>
                    <a:pt x="10972" y="2400"/>
                  </a:lnTo>
                  <a:lnTo>
                    <a:pt x="11026" y="2400"/>
                  </a:lnTo>
                  <a:cubicBezTo>
                    <a:pt x="11035" y="2401"/>
                    <a:pt x="11044" y="2401"/>
                    <a:pt x="11053" y="2401"/>
                  </a:cubicBezTo>
                  <a:cubicBezTo>
                    <a:pt x="11485" y="2401"/>
                    <a:pt x="11528" y="1755"/>
                    <a:pt x="11080" y="1728"/>
                  </a:cubicBezTo>
                  <a:lnTo>
                    <a:pt x="514" y="8"/>
                  </a:lnTo>
                  <a:cubicBezTo>
                    <a:pt x="490" y="3"/>
                    <a:pt x="466" y="1"/>
                    <a:pt x="44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280" bIns="26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8" name="Google Shape;606;p43"/>
            <p:cNvSpPr/>
            <p:nvPr/>
          </p:nvSpPr>
          <p:spPr>
            <a:xfrm>
              <a:off x="6681600" y="2375280"/>
              <a:ext cx="158760" cy="115200"/>
            </a:xfrm>
            <a:custGeom>
              <a:avLst/>
              <a:gdLst>
                <a:gd name="textAreaLeft" fmla="*/ 0 w 158760"/>
                <a:gd name="textAreaRight" fmla="*/ 159120 w 158760"/>
                <a:gd name="textAreaTop" fmla="*/ 0 h 115200"/>
                <a:gd name="textAreaBottom" fmla="*/ 115560 h 115200"/>
              </a:gdLst>
              <a:ahLst/>
              <a:cxnLst/>
              <a:rect l="textAreaLeft" t="textAreaTop" r="textAreaRight" b="textAreaBottom"/>
              <a:pathLst>
                <a:path w="7178" h="5257">
                  <a:moveTo>
                    <a:pt x="6697" y="0"/>
                  </a:moveTo>
                  <a:cubicBezTo>
                    <a:pt x="6627" y="0"/>
                    <a:pt x="6552" y="28"/>
                    <a:pt x="6480" y="94"/>
                  </a:cubicBezTo>
                  <a:lnTo>
                    <a:pt x="189" y="4638"/>
                  </a:lnTo>
                  <a:cubicBezTo>
                    <a:pt x="28" y="4745"/>
                    <a:pt x="1" y="4960"/>
                    <a:pt x="108" y="5122"/>
                  </a:cubicBezTo>
                  <a:cubicBezTo>
                    <a:pt x="189" y="5202"/>
                    <a:pt x="269" y="5256"/>
                    <a:pt x="377" y="5256"/>
                  </a:cubicBezTo>
                  <a:cubicBezTo>
                    <a:pt x="458" y="5256"/>
                    <a:pt x="538" y="5229"/>
                    <a:pt x="592" y="5202"/>
                  </a:cubicBezTo>
                  <a:lnTo>
                    <a:pt x="6857" y="632"/>
                  </a:lnTo>
                  <a:cubicBezTo>
                    <a:pt x="7177" y="418"/>
                    <a:pt x="6971" y="0"/>
                    <a:pt x="669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59" name="Google Shape;607;p43"/>
            <p:cNvSpPr/>
            <p:nvPr/>
          </p:nvSpPr>
          <p:spPr>
            <a:xfrm>
              <a:off x="7619400" y="1751760"/>
              <a:ext cx="188640" cy="117360"/>
            </a:xfrm>
            <a:custGeom>
              <a:avLst/>
              <a:gdLst>
                <a:gd name="textAreaLeft" fmla="*/ 0 w 188640"/>
                <a:gd name="textAreaRight" fmla="*/ 189000 w 188640"/>
                <a:gd name="textAreaTop" fmla="*/ 0 h 117360"/>
                <a:gd name="textAreaBottom" fmla="*/ 117720 h 117360"/>
              </a:gdLst>
              <a:ahLst/>
              <a:cxnLst/>
              <a:rect l="textAreaLeft" t="textAreaTop" r="textAreaRight" b="textAreaBottom"/>
              <a:pathLst>
                <a:path w="8510" h="5356">
                  <a:moveTo>
                    <a:pt x="8071" y="0"/>
                  </a:moveTo>
                  <a:cubicBezTo>
                    <a:pt x="8027" y="0"/>
                    <a:pt x="7980" y="10"/>
                    <a:pt x="7932" y="32"/>
                  </a:cubicBezTo>
                  <a:lnTo>
                    <a:pt x="215" y="4737"/>
                  </a:lnTo>
                  <a:cubicBezTo>
                    <a:pt x="54" y="4818"/>
                    <a:pt x="0" y="5033"/>
                    <a:pt x="81" y="5194"/>
                  </a:cubicBezTo>
                  <a:cubicBezTo>
                    <a:pt x="162" y="5275"/>
                    <a:pt x="269" y="5356"/>
                    <a:pt x="377" y="5356"/>
                  </a:cubicBezTo>
                  <a:cubicBezTo>
                    <a:pt x="430" y="5356"/>
                    <a:pt x="484" y="5329"/>
                    <a:pt x="538" y="5302"/>
                  </a:cubicBezTo>
                  <a:lnTo>
                    <a:pt x="8254" y="597"/>
                  </a:lnTo>
                  <a:cubicBezTo>
                    <a:pt x="8509" y="388"/>
                    <a:pt x="8345" y="0"/>
                    <a:pt x="807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8680" bIns="58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0" name="Google Shape;608;p43"/>
            <p:cNvSpPr/>
            <p:nvPr/>
          </p:nvSpPr>
          <p:spPr>
            <a:xfrm>
              <a:off x="7632720" y="2149560"/>
              <a:ext cx="230760" cy="45720"/>
            </a:xfrm>
            <a:custGeom>
              <a:avLst/>
              <a:gdLst>
                <a:gd name="textAreaLeft" fmla="*/ 0 w 230760"/>
                <a:gd name="textAreaRight" fmla="*/ 231120 w 23076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10416" h="2101">
                  <a:moveTo>
                    <a:pt x="9943" y="1"/>
                  </a:moveTo>
                  <a:cubicBezTo>
                    <a:pt x="9927" y="1"/>
                    <a:pt x="9911" y="2"/>
                    <a:pt x="9895" y="4"/>
                  </a:cubicBezTo>
                  <a:lnTo>
                    <a:pt x="323" y="1429"/>
                  </a:lnTo>
                  <a:cubicBezTo>
                    <a:pt x="135" y="1456"/>
                    <a:pt x="1" y="1617"/>
                    <a:pt x="55" y="1805"/>
                  </a:cubicBezTo>
                  <a:cubicBezTo>
                    <a:pt x="55" y="1966"/>
                    <a:pt x="216" y="2101"/>
                    <a:pt x="377" y="2101"/>
                  </a:cubicBezTo>
                  <a:lnTo>
                    <a:pt x="431" y="2101"/>
                  </a:lnTo>
                  <a:lnTo>
                    <a:pt x="10002" y="676"/>
                  </a:lnTo>
                  <a:cubicBezTo>
                    <a:pt x="10416" y="624"/>
                    <a:pt x="10332" y="1"/>
                    <a:pt x="994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1" name="Google Shape;609;p43"/>
            <p:cNvSpPr/>
            <p:nvPr/>
          </p:nvSpPr>
          <p:spPr>
            <a:xfrm>
              <a:off x="7679880" y="2494800"/>
              <a:ext cx="239760" cy="12492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124920"/>
                <a:gd name="textAreaBottom" fmla="*/ 125280 h 124920"/>
              </a:gdLst>
              <a:ahLst/>
              <a:cxnLst/>
              <a:rect l="textAreaLeft" t="textAreaTop" r="textAreaRight" b="textAreaBottom"/>
              <a:pathLst>
                <a:path w="10827" h="5692">
                  <a:moveTo>
                    <a:pt x="496" y="0"/>
                  </a:moveTo>
                  <a:cubicBezTo>
                    <a:pt x="183" y="0"/>
                    <a:pt x="0" y="479"/>
                    <a:pt x="368" y="663"/>
                  </a:cubicBezTo>
                  <a:lnTo>
                    <a:pt x="10208" y="5664"/>
                  </a:lnTo>
                  <a:cubicBezTo>
                    <a:pt x="10262" y="5664"/>
                    <a:pt x="10316" y="5691"/>
                    <a:pt x="10370" y="5691"/>
                  </a:cubicBezTo>
                  <a:cubicBezTo>
                    <a:pt x="10719" y="5691"/>
                    <a:pt x="10827" y="5207"/>
                    <a:pt x="10531" y="5046"/>
                  </a:cubicBezTo>
                  <a:lnTo>
                    <a:pt x="664" y="45"/>
                  </a:lnTo>
                  <a:cubicBezTo>
                    <a:pt x="606" y="14"/>
                    <a:pt x="549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2640" bIns="62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28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Μελλοντικές Προοπτικές</a:t>
            </a:r>
            <a:endParaRPr lang="el-GR" sz="28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272" name="PlaceHolder 2"/>
          <p:cNvSpPr>
            <a:spLocks noGrp="1"/>
          </p:cNvSpPr>
          <p:nvPr>
            <p:ph type="subTitle"/>
          </p:nvPr>
        </p:nvSpPr>
        <p:spPr>
          <a:xfrm>
            <a:off x="251520" y="1167300"/>
            <a:ext cx="5841720" cy="268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Οι γυναίκες στην επιστήμη αντιπροσωπεύουν το μέλλον του επιστημονικού κόσμου και της κοινωνίας γενικότερα. Με την προώθηση της ισότητας και της διαφορετικότητας, η επιστήμη θα επωφεληθεί από τις πολυποίκιλες απόψεις και τις καινοτόμες ιδέες που θα φέρουν οι γυναίκες στο τραπέζι της έρευνας και της καινοτομίας.</a:t>
            </a:r>
            <a:endParaRPr lang="el-GR" sz="18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pos="0" algn="l"/>
              </a:tabLst>
            </a:pPr>
            <a:endParaRPr lang="el-G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3" name="28 - Εικόνα" descr="anakoinwsh-ph_b.jpg"/>
          <p:cNvPicPr/>
          <p:nvPr/>
        </p:nvPicPr>
        <p:blipFill>
          <a:blip r:embed="rId2" cstate="print"/>
          <a:stretch/>
        </p:blipFill>
        <p:spPr>
          <a:xfrm>
            <a:off x="6437160" y="1491480"/>
            <a:ext cx="2462400" cy="203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447;p73"/>
          <p:cNvSpPr/>
          <p:nvPr/>
        </p:nvSpPr>
        <p:spPr>
          <a:xfrm>
            <a:off x="857224" y="142858"/>
            <a:ext cx="7071840" cy="95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Ευχαριστούμε 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για την προσοχή σας!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3527434" y="1142990"/>
            <a:ext cx="2089132" cy="2678400"/>
            <a:chOff x="3071802" y="1142990"/>
            <a:chExt cx="2089132" cy="2678400"/>
          </a:xfrm>
        </p:grpSpPr>
        <p:grpSp>
          <p:nvGrpSpPr>
            <p:cNvPr id="1274" name="Google Shape;1346;p72"/>
            <p:cNvGrpSpPr/>
            <p:nvPr/>
          </p:nvGrpSpPr>
          <p:grpSpPr>
            <a:xfrm>
              <a:off x="3071802" y="1142990"/>
              <a:ext cx="909247" cy="2669823"/>
              <a:chOff x="4518360" y="1420560"/>
              <a:chExt cx="1061640" cy="3025440"/>
            </a:xfrm>
          </p:grpSpPr>
          <p:sp>
            <p:nvSpPr>
              <p:cNvPr id="1275" name="Google Shape;1347;p72"/>
              <p:cNvSpPr/>
              <p:nvPr/>
            </p:nvSpPr>
            <p:spPr>
              <a:xfrm>
                <a:off x="4765320" y="4306320"/>
                <a:ext cx="597600" cy="139680"/>
              </a:xfrm>
              <a:custGeom>
                <a:avLst/>
                <a:gdLst>
                  <a:gd name="textAreaLeft" fmla="*/ 0 w 597600"/>
                  <a:gd name="textAreaRight" fmla="*/ 597960 w 597600"/>
                  <a:gd name="textAreaTop" fmla="*/ 0 h 139680"/>
                  <a:gd name="textAreaBottom" fmla="*/ 140040 h 139680"/>
                </a:gdLst>
                <a:ahLst/>
                <a:cxnLst/>
                <a:rect l="textAreaLeft" t="textAreaTop" r="textAreaRight" b="textAreaBottom"/>
                <a:pathLst>
                  <a:path w="41390" h="9696">
                    <a:moveTo>
                      <a:pt x="20672" y="0"/>
                    </a:moveTo>
                    <a:cubicBezTo>
                      <a:pt x="9239" y="0"/>
                      <a:pt x="1" y="2150"/>
                      <a:pt x="1" y="4848"/>
                    </a:cubicBezTo>
                    <a:cubicBezTo>
                      <a:pt x="1" y="7546"/>
                      <a:pt x="9239" y="9696"/>
                      <a:pt x="20672" y="9696"/>
                    </a:cubicBezTo>
                    <a:cubicBezTo>
                      <a:pt x="32151" y="9696"/>
                      <a:pt x="41389" y="7546"/>
                      <a:pt x="41389" y="4848"/>
                    </a:cubicBezTo>
                    <a:cubicBezTo>
                      <a:pt x="41389" y="2150"/>
                      <a:pt x="32151" y="0"/>
                      <a:pt x="20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9840" bIns="69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76" name="Google Shape;1348;p72"/>
              <p:cNvSpPr/>
              <p:nvPr/>
            </p:nvSpPr>
            <p:spPr>
              <a:xfrm>
                <a:off x="4624200" y="1420560"/>
                <a:ext cx="827640" cy="590400"/>
              </a:xfrm>
              <a:custGeom>
                <a:avLst/>
                <a:gdLst>
                  <a:gd name="textAreaLeft" fmla="*/ 0 w 827640"/>
                  <a:gd name="textAreaRight" fmla="*/ 828000 w 827640"/>
                  <a:gd name="textAreaTop" fmla="*/ 0 h 590400"/>
                  <a:gd name="textAreaBottom" fmla="*/ 590760 h 590400"/>
                </a:gdLst>
                <a:ahLst/>
                <a:cxnLst/>
                <a:rect l="textAreaLeft" t="textAreaTop" r="textAreaRight" b="textAreaBottom"/>
                <a:pathLst>
                  <a:path w="57305" h="40895">
                    <a:moveTo>
                      <a:pt x="38219" y="0"/>
                    </a:moveTo>
                    <a:cubicBezTo>
                      <a:pt x="37860" y="0"/>
                      <a:pt x="37498" y="48"/>
                      <a:pt x="37136" y="143"/>
                    </a:cubicBezTo>
                    <a:cubicBezTo>
                      <a:pt x="36267" y="372"/>
                      <a:pt x="35581" y="966"/>
                      <a:pt x="35261" y="1790"/>
                    </a:cubicBezTo>
                    <a:cubicBezTo>
                      <a:pt x="34373" y="1005"/>
                      <a:pt x="33272" y="621"/>
                      <a:pt x="32178" y="621"/>
                    </a:cubicBezTo>
                    <a:cubicBezTo>
                      <a:pt x="30849" y="621"/>
                      <a:pt x="29533" y="1189"/>
                      <a:pt x="28630" y="2293"/>
                    </a:cubicBezTo>
                    <a:cubicBezTo>
                      <a:pt x="27726" y="1189"/>
                      <a:pt x="26410" y="621"/>
                      <a:pt x="25088" y="621"/>
                    </a:cubicBezTo>
                    <a:cubicBezTo>
                      <a:pt x="24001" y="621"/>
                      <a:pt x="22911" y="1005"/>
                      <a:pt x="22044" y="1790"/>
                    </a:cubicBezTo>
                    <a:cubicBezTo>
                      <a:pt x="21678" y="966"/>
                      <a:pt x="20992" y="372"/>
                      <a:pt x="20123" y="143"/>
                    </a:cubicBezTo>
                    <a:cubicBezTo>
                      <a:pt x="19791" y="51"/>
                      <a:pt x="19445" y="3"/>
                      <a:pt x="19095" y="3"/>
                    </a:cubicBezTo>
                    <a:cubicBezTo>
                      <a:pt x="18577" y="3"/>
                      <a:pt x="18054" y="108"/>
                      <a:pt x="17562" y="326"/>
                    </a:cubicBezTo>
                    <a:cubicBezTo>
                      <a:pt x="16236" y="829"/>
                      <a:pt x="15047" y="2110"/>
                      <a:pt x="15230" y="3482"/>
                    </a:cubicBezTo>
                    <a:cubicBezTo>
                      <a:pt x="14727" y="3184"/>
                      <a:pt x="14166" y="3036"/>
                      <a:pt x="13601" y="3036"/>
                    </a:cubicBezTo>
                    <a:cubicBezTo>
                      <a:pt x="13035" y="3036"/>
                      <a:pt x="12463" y="3184"/>
                      <a:pt x="11937" y="3482"/>
                    </a:cubicBezTo>
                    <a:cubicBezTo>
                      <a:pt x="10977" y="4122"/>
                      <a:pt x="10382" y="5220"/>
                      <a:pt x="10428" y="6363"/>
                    </a:cubicBezTo>
                    <a:cubicBezTo>
                      <a:pt x="9422" y="5906"/>
                      <a:pt x="8324" y="5585"/>
                      <a:pt x="7226" y="5448"/>
                    </a:cubicBezTo>
                    <a:cubicBezTo>
                      <a:pt x="7119" y="5439"/>
                      <a:pt x="7012" y="5434"/>
                      <a:pt x="6906" y="5434"/>
                    </a:cubicBezTo>
                    <a:cubicBezTo>
                      <a:pt x="5972" y="5434"/>
                      <a:pt x="5089" y="5788"/>
                      <a:pt x="4391" y="6363"/>
                    </a:cubicBezTo>
                    <a:cubicBezTo>
                      <a:pt x="3202" y="7506"/>
                      <a:pt x="3202" y="9381"/>
                      <a:pt x="3339" y="11028"/>
                    </a:cubicBezTo>
                    <a:cubicBezTo>
                      <a:pt x="1967" y="11485"/>
                      <a:pt x="870" y="12583"/>
                      <a:pt x="504" y="14000"/>
                    </a:cubicBezTo>
                    <a:cubicBezTo>
                      <a:pt x="184" y="15418"/>
                      <a:pt x="1053" y="17019"/>
                      <a:pt x="2470" y="17293"/>
                    </a:cubicBezTo>
                    <a:cubicBezTo>
                      <a:pt x="1190" y="17888"/>
                      <a:pt x="412" y="19168"/>
                      <a:pt x="504" y="20586"/>
                    </a:cubicBezTo>
                    <a:cubicBezTo>
                      <a:pt x="595" y="22004"/>
                      <a:pt x="1556" y="23193"/>
                      <a:pt x="2882" y="23604"/>
                    </a:cubicBezTo>
                    <a:cubicBezTo>
                      <a:pt x="1235" y="23970"/>
                      <a:pt x="1" y="25937"/>
                      <a:pt x="92" y="27629"/>
                    </a:cubicBezTo>
                    <a:cubicBezTo>
                      <a:pt x="275" y="29413"/>
                      <a:pt x="1647" y="30785"/>
                      <a:pt x="3431" y="30967"/>
                    </a:cubicBezTo>
                    <a:cubicBezTo>
                      <a:pt x="2379" y="32248"/>
                      <a:pt x="2196" y="34580"/>
                      <a:pt x="3110" y="35907"/>
                    </a:cubicBezTo>
                    <a:cubicBezTo>
                      <a:pt x="3868" y="36905"/>
                      <a:pt x="5040" y="37463"/>
                      <a:pt x="6257" y="37463"/>
                    </a:cubicBezTo>
                    <a:cubicBezTo>
                      <a:pt x="6656" y="37463"/>
                      <a:pt x="7060" y="37403"/>
                      <a:pt x="7455" y="37279"/>
                    </a:cubicBezTo>
                    <a:lnTo>
                      <a:pt x="7455" y="37279"/>
                    </a:lnTo>
                    <a:cubicBezTo>
                      <a:pt x="7409" y="38010"/>
                      <a:pt x="7684" y="38788"/>
                      <a:pt x="8233" y="39291"/>
                    </a:cubicBezTo>
                    <a:cubicBezTo>
                      <a:pt x="8781" y="39840"/>
                      <a:pt x="9422" y="40160"/>
                      <a:pt x="10153" y="40343"/>
                    </a:cubicBezTo>
                    <a:cubicBezTo>
                      <a:pt x="10487" y="40446"/>
                      <a:pt x="10850" y="40505"/>
                      <a:pt x="11217" y="40505"/>
                    </a:cubicBezTo>
                    <a:cubicBezTo>
                      <a:pt x="11504" y="40505"/>
                      <a:pt x="11793" y="40469"/>
                      <a:pt x="12074" y="40389"/>
                    </a:cubicBezTo>
                    <a:cubicBezTo>
                      <a:pt x="12714" y="40251"/>
                      <a:pt x="13218" y="39794"/>
                      <a:pt x="13446" y="39154"/>
                    </a:cubicBezTo>
                    <a:cubicBezTo>
                      <a:pt x="13721" y="40068"/>
                      <a:pt x="14498" y="40709"/>
                      <a:pt x="15413" y="40892"/>
                    </a:cubicBezTo>
                    <a:cubicBezTo>
                      <a:pt x="15449" y="40894"/>
                      <a:pt x="15486" y="40894"/>
                      <a:pt x="15522" y="40894"/>
                    </a:cubicBezTo>
                    <a:cubicBezTo>
                      <a:pt x="16354" y="40894"/>
                      <a:pt x="17168" y="40402"/>
                      <a:pt x="17562" y="39657"/>
                    </a:cubicBezTo>
                    <a:cubicBezTo>
                      <a:pt x="18065" y="40410"/>
                      <a:pt x="18950" y="40857"/>
                      <a:pt x="19868" y="40857"/>
                    </a:cubicBezTo>
                    <a:cubicBezTo>
                      <a:pt x="19953" y="40857"/>
                      <a:pt x="20038" y="40854"/>
                      <a:pt x="20123" y="40846"/>
                    </a:cubicBezTo>
                    <a:cubicBezTo>
                      <a:pt x="21175" y="40754"/>
                      <a:pt x="22090" y="40068"/>
                      <a:pt x="22501" y="39154"/>
                    </a:cubicBezTo>
                    <a:cubicBezTo>
                      <a:pt x="23006" y="40095"/>
                      <a:pt x="24004" y="40666"/>
                      <a:pt x="25043" y="40666"/>
                    </a:cubicBezTo>
                    <a:cubicBezTo>
                      <a:pt x="25417" y="40666"/>
                      <a:pt x="25797" y="40592"/>
                      <a:pt x="26160" y="40434"/>
                    </a:cubicBezTo>
                    <a:cubicBezTo>
                      <a:pt x="27258" y="39931"/>
                      <a:pt x="28172" y="39017"/>
                      <a:pt x="28675" y="37919"/>
                    </a:cubicBezTo>
                    <a:cubicBezTo>
                      <a:pt x="29178" y="39017"/>
                      <a:pt x="30047" y="39931"/>
                      <a:pt x="31191" y="40434"/>
                    </a:cubicBezTo>
                    <a:cubicBezTo>
                      <a:pt x="31554" y="40592"/>
                      <a:pt x="31930" y="40666"/>
                      <a:pt x="32300" y="40666"/>
                    </a:cubicBezTo>
                    <a:cubicBezTo>
                      <a:pt x="33325" y="40666"/>
                      <a:pt x="34299" y="40095"/>
                      <a:pt x="34804" y="39154"/>
                    </a:cubicBezTo>
                    <a:cubicBezTo>
                      <a:pt x="35261" y="40068"/>
                      <a:pt x="36176" y="40754"/>
                      <a:pt x="37182" y="40846"/>
                    </a:cubicBezTo>
                    <a:cubicBezTo>
                      <a:pt x="37270" y="40854"/>
                      <a:pt x="37358" y="40857"/>
                      <a:pt x="37445" y="40857"/>
                    </a:cubicBezTo>
                    <a:cubicBezTo>
                      <a:pt x="38392" y="40857"/>
                      <a:pt x="39240" y="40407"/>
                      <a:pt x="39743" y="39611"/>
                    </a:cubicBezTo>
                    <a:cubicBezTo>
                      <a:pt x="40137" y="40400"/>
                      <a:pt x="40951" y="40894"/>
                      <a:pt x="41783" y="40894"/>
                    </a:cubicBezTo>
                    <a:cubicBezTo>
                      <a:pt x="41819" y="40894"/>
                      <a:pt x="41856" y="40893"/>
                      <a:pt x="41892" y="40892"/>
                    </a:cubicBezTo>
                    <a:cubicBezTo>
                      <a:pt x="42807" y="40709"/>
                      <a:pt x="43584" y="40068"/>
                      <a:pt x="43813" y="39154"/>
                    </a:cubicBezTo>
                    <a:cubicBezTo>
                      <a:pt x="44087" y="39794"/>
                      <a:pt x="44590" y="40251"/>
                      <a:pt x="45231" y="40389"/>
                    </a:cubicBezTo>
                    <a:cubicBezTo>
                      <a:pt x="45511" y="40469"/>
                      <a:pt x="45801" y="40505"/>
                      <a:pt x="46088" y="40505"/>
                    </a:cubicBezTo>
                    <a:cubicBezTo>
                      <a:pt x="46455" y="40505"/>
                      <a:pt x="46818" y="40446"/>
                      <a:pt x="47152" y="40343"/>
                    </a:cubicBezTo>
                    <a:cubicBezTo>
                      <a:pt x="47883" y="40160"/>
                      <a:pt x="48524" y="39840"/>
                      <a:pt x="49072" y="39291"/>
                    </a:cubicBezTo>
                    <a:cubicBezTo>
                      <a:pt x="49621" y="38788"/>
                      <a:pt x="49895" y="38010"/>
                      <a:pt x="49850" y="37279"/>
                    </a:cubicBezTo>
                    <a:lnTo>
                      <a:pt x="49850" y="37279"/>
                    </a:lnTo>
                    <a:cubicBezTo>
                      <a:pt x="50245" y="37403"/>
                      <a:pt x="50649" y="37463"/>
                      <a:pt x="51048" y="37463"/>
                    </a:cubicBezTo>
                    <a:cubicBezTo>
                      <a:pt x="52265" y="37463"/>
                      <a:pt x="53437" y="36905"/>
                      <a:pt x="54194" y="35907"/>
                    </a:cubicBezTo>
                    <a:cubicBezTo>
                      <a:pt x="55109" y="34580"/>
                      <a:pt x="54926" y="32202"/>
                      <a:pt x="53920" y="30967"/>
                    </a:cubicBezTo>
                    <a:cubicBezTo>
                      <a:pt x="55658" y="30785"/>
                      <a:pt x="57030" y="29413"/>
                      <a:pt x="57213" y="27629"/>
                    </a:cubicBezTo>
                    <a:cubicBezTo>
                      <a:pt x="57304" y="25937"/>
                      <a:pt x="56069" y="23970"/>
                      <a:pt x="54377" y="23604"/>
                    </a:cubicBezTo>
                    <a:cubicBezTo>
                      <a:pt x="55749" y="23193"/>
                      <a:pt x="56710" y="22004"/>
                      <a:pt x="56801" y="20586"/>
                    </a:cubicBezTo>
                    <a:cubicBezTo>
                      <a:pt x="56893" y="19168"/>
                      <a:pt x="56115" y="17842"/>
                      <a:pt x="54835" y="17247"/>
                    </a:cubicBezTo>
                    <a:cubicBezTo>
                      <a:pt x="56252" y="17019"/>
                      <a:pt x="57121" y="15372"/>
                      <a:pt x="56801" y="14000"/>
                    </a:cubicBezTo>
                    <a:cubicBezTo>
                      <a:pt x="56435" y="12537"/>
                      <a:pt x="55338" y="11439"/>
                      <a:pt x="53920" y="10982"/>
                    </a:cubicBezTo>
                    <a:cubicBezTo>
                      <a:pt x="54057" y="9381"/>
                      <a:pt x="54057" y="7506"/>
                      <a:pt x="52868" y="6363"/>
                    </a:cubicBezTo>
                    <a:cubicBezTo>
                      <a:pt x="52218" y="5754"/>
                      <a:pt x="51316" y="5433"/>
                      <a:pt x="50417" y="5433"/>
                    </a:cubicBezTo>
                    <a:cubicBezTo>
                      <a:pt x="50304" y="5433"/>
                      <a:pt x="50191" y="5438"/>
                      <a:pt x="50078" y="5448"/>
                    </a:cubicBezTo>
                    <a:cubicBezTo>
                      <a:pt x="48981" y="5585"/>
                      <a:pt x="47883" y="5860"/>
                      <a:pt x="46877" y="6317"/>
                    </a:cubicBezTo>
                    <a:cubicBezTo>
                      <a:pt x="46923" y="5174"/>
                      <a:pt x="46328" y="4076"/>
                      <a:pt x="45322" y="3482"/>
                    </a:cubicBezTo>
                    <a:cubicBezTo>
                      <a:pt x="44819" y="3184"/>
                      <a:pt x="44259" y="3036"/>
                      <a:pt x="43693" y="3036"/>
                    </a:cubicBezTo>
                    <a:cubicBezTo>
                      <a:pt x="43127" y="3036"/>
                      <a:pt x="42555" y="3184"/>
                      <a:pt x="42029" y="3482"/>
                    </a:cubicBezTo>
                    <a:cubicBezTo>
                      <a:pt x="42258" y="2064"/>
                      <a:pt x="41069" y="783"/>
                      <a:pt x="39697" y="280"/>
                    </a:cubicBezTo>
                    <a:cubicBezTo>
                      <a:pt x="39217" y="94"/>
                      <a:pt x="38721" y="0"/>
                      <a:pt x="38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77" name="Google Shape;1349;p72"/>
              <p:cNvSpPr/>
              <p:nvPr/>
            </p:nvSpPr>
            <p:spPr>
              <a:xfrm>
                <a:off x="5099760" y="4098960"/>
                <a:ext cx="190080" cy="2764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276480"/>
                  <a:gd name="textAreaBottom" fmla="*/ 276840 h 276480"/>
                </a:gdLst>
                <a:ahLst/>
                <a:cxnLst/>
                <a:rect l="textAreaLeft" t="textAreaTop" r="textAreaRight" b="textAreaBottom"/>
                <a:pathLst>
                  <a:path w="13171" h="19161">
                    <a:moveTo>
                      <a:pt x="4940" y="0"/>
                    </a:moveTo>
                    <a:lnTo>
                      <a:pt x="46" y="229"/>
                    </a:lnTo>
                    <a:lnTo>
                      <a:pt x="366" y="12165"/>
                    </a:lnTo>
                    <a:cubicBezTo>
                      <a:pt x="366" y="12165"/>
                      <a:pt x="1" y="18156"/>
                      <a:pt x="7226" y="19071"/>
                    </a:cubicBezTo>
                    <a:cubicBezTo>
                      <a:pt x="7682" y="19132"/>
                      <a:pt x="8068" y="19160"/>
                      <a:pt x="8392" y="19160"/>
                    </a:cubicBezTo>
                    <a:cubicBezTo>
                      <a:pt x="13170" y="19160"/>
                      <a:pt x="4345" y="12943"/>
                      <a:pt x="4345" y="12943"/>
                    </a:cubicBezTo>
                    <a:lnTo>
                      <a:pt x="494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78" name="Google Shape;1350;p72"/>
              <p:cNvSpPr/>
              <p:nvPr/>
            </p:nvSpPr>
            <p:spPr>
              <a:xfrm>
                <a:off x="5097960" y="4274640"/>
                <a:ext cx="149760" cy="103680"/>
              </a:xfrm>
              <a:custGeom>
                <a:avLst/>
                <a:gdLst>
                  <a:gd name="textAreaLeft" fmla="*/ 0 w 149760"/>
                  <a:gd name="textAreaRight" fmla="*/ 150120 w 149760"/>
                  <a:gd name="textAreaTop" fmla="*/ 0 h 103680"/>
                  <a:gd name="textAreaBottom" fmla="*/ 104040 h 103680"/>
                </a:gdLst>
                <a:ahLst/>
                <a:cxnLst/>
                <a:rect l="textAreaLeft" t="textAreaTop" r="textAreaRight" b="textAreaBottom"/>
                <a:pathLst>
                  <a:path w="10382" h="7194">
                    <a:moveTo>
                      <a:pt x="503" y="0"/>
                    </a:moveTo>
                    <a:cubicBezTo>
                      <a:pt x="503" y="0"/>
                      <a:pt x="0" y="2836"/>
                      <a:pt x="2790" y="5168"/>
                    </a:cubicBezTo>
                    <a:cubicBezTo>
                      <a:pt x="4487" y="6587"/>
                      <a:pt x="6624" y="7193"/>
                      <a:pt x="8131" y="7193"/>
                    </a:cubicBezTo>
                    <a:cubicBezTo>
                      <a:pt x="9101" y="7193"/>
                      <a:pt x="9809" y="6942"/>
                      <a:pt x="9970" y="6494"/>
                    </a:cubicBezTo>
                    <a:cubicBezTo>
                      <a:pt x="10382" y="5351"/>
                      <a:pt x="6312" y="2104"/>
                      <a:pt x="6311" y="2104"/>
                    </a:cubicBezTo>
                    <a:lnTo>
                      <a:pt x="6311" y="2104"/>
                    </a:lnTo>
                    <a:cubicBezTo>
                      <a:pt x="6312" y="2104"/>
                      <a:pt x="8324" y="4253"/>
                      <a:pt x="7866" y="5580"/>
                    </a:cubicBezTo>
                    <a:cubicBezTo>
                      <a:pt x="7786" y="5792"/>
                      <a:pt x="7552" y="5891"/>
                      <a:pt x="7215" y="5891"/>
                    </a:cubicBezTo>
                    <a:cubicBezTo>
                      <a:pt x="5451" y="5891"/>
                      <a:pt x="849" y="3187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7DB5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840" bIns="51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79" name="Google Shape;1351;p72"/>
              <p:cNvSpPr/>
              <p:nvPr/>
            </p:nvSpPr>
            <p:spPr>
              <a:xfrm>
                <a:off x="5105160" y="4274640"/>
                <a:ext cx="11520" cy="69120"/>
              </a:xfrm>
              <a:custGeom>
                <a:avLst/>
                <a:gdLst>
                  <a:gd name="textAreaLeft" fmla="*/ 0 w 11520"/>
                  <a:gd name="textAreaRight" fmla="*/ 11880 w 11520"/>
                  <a:gd name="textAreaTop" fmla="*/ 0 h 69120"/>
                  <a:gd name="textAreaBottom" fmla="*/ 69480 h 69120"/>
                </a:gdLst>
                <a:ahLst/>
                <a:cxnLst/>
                <a:rect l="textAreaLeft" t="textAreaTop" r="textAreaRight" b="textAreaBottom"/>
                <a:pathLst>
                  <a:path w="824" h="4803">
                    <a:moveTo>
                      <a:pt x="0" y="0"/>
                    </a:moveTo>
                    <a:lnTo>
                      <a:pt x="0" y="4802"/>
                    </a:lnTo>
                    <a:lnTo>
                      <a:pt x="824" y="4802"/>
                    </a:lnTo>
                    <a:lnTo>
                      <a:pt x="824" y="2973"/>
                    </a:lnTo>
                    <a:lnTo>
                      <a:pt x="229" y="20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0" name="Google Shape;1352;p72"/>
              <p:cNvSpPr/>
              <p:nvPr/>
            </p:nvSpPr>
            <p:spPr>
              <a:xfrm>
                <a:off x="4816800" y="4102200"/>
                <a:ext cx="194760" cy="274680"/>
              </a:xfrm>
              <a:custGeom>
                <a:avLst/>
                <a:gdLst>
                  <a:gd name="textAreaLeft" fmla="*/ 0 w 194760"/>
                  <a:gd name="textAreaRight" fmla="*/ 195120 w 194760"/>
                  <a:gd name="textAreaTop" fmla="*/ 0 h 274680"/>
                  <a:gd name="textAreaBottom" fmla="*/ 275040 h 274680"/>
                </a:gdLst>
                <a:ahLst/>
                <a:cxnLst/>
                <a:rect l="textAreaLeft" t="textAreaTop" r="textAreaRight" b="textAreaBottom"/>
                <a:pathLst>
                  <a:path w="13498" h="19024">
                    <a:moveTo>
                      <a:pt x="7736" y="1"/>
                    </a:moveTo>
                    <a:lnTo>
                      <a:pt x="8833" y="12760"/>
                    </a:lnTo>
                    <a:cubicBezTo>
                      <a:pt x="8833" y="12760"/>
                      <a:pt x="1" y="19023"/>
                      <a:pt x="4792" y="19023"/>
                    </a:cubicBezTo>
                    <a:cubicBezTo>
                      <a:pt x="5115" y="19023"/>
                      <a:pt x="5499" y="18995"/>
                      <a:pt x="5952" y="18934"/>
                    </a:cubicBezTo>
                    <a:cubicBezTo>
                      <a:pt x="13178" y="17974"/>
                      <a:pt x="12812" y="12029"/>
                      <a:pt x="12812" y="12029"/>
                    </a:cubicBezTo>
                    <a:lnTo>
                      <a:pt x="13498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1" name="Google Shape;1353;p72"/>
              <p:cNvSpPr/>
              <p:nvPr/>
            </p:nvSpPr>
            <p:spPr>
              <a:xfrm>
                <a:off x="4858560" y="4275720"/>
                <a:ext cx="150480" cy="102960"/>
              </a:xfrm>
              <a:custGeom>
                <a:avLst/>
                <a:gdLst>
                  <a:gd name="textAreaLeft" fmla="*/ 0 w 150480"/>
                  <a:gd name="textAreaRight" fmla="*/ 150840 w 150480"/>
                  <a:gd name="textAreaTop" fmla="*/ 0 h 102960"/>
                  <a:gd name="textAreaBottom" fmla="*/ 103320 h 102960"/>
                </a:gdLst>
                <a:ahLst/>
                <a:cxnLst/>
                <a:rect l="textAreaLeft" t="textAreaTop" r="textAreaRight" b="textAreaBottom"/>
                <a:pathLst>
                  <a:path w="10428" h="7149">
                    <a:moveTo>
                      <a:pt x="9925" y="1"/>
                    </a:moveTo>
                    <a:cubicBezTo>
                      <a:pt x="9581" y="3139"/>
                      <a:pt x="5008" y="5861"/>
                      <a:pt x="3230" y="5861"/>
                    </a:cubicBezTo>
                    <a:cubicBezTo>
                      <a:pt x="2884" y="5861"/>
                      <a:pt x="2644" y="5758"/>
                      <a:pt x="2562" y="5534"/>
                    </a:cubicBezTo>
                    <a:cubicBezTo>
                      <a:pt x="2105" y="4208"/>
                      <a:pt x="4117" y="2059"/>
                      <a:pt x="4117" y="2059"/>
                    </a:cubicBezTo>
                    <a:lnTo>
                      <a:pt x="4117" y="2059"/>
                    </a:lnTo>
                    <a:cubicBezTo>
                      <a:pt x="4116" y="2059"/>
                      <a:pt x="1" y="5306"/>
                      <a:pt x="458" y="6449"/>
                    </a:cubicBezTo>
                    <a:cubicBezTo>
                      <a:pt x="619" y="6897"/>
                      <a:pt x="1328" y="7148"/>
                      <a:pt x="2298" y="7148"/>
                    </a:cubicBezTo>
                    <a:cubicBezTo>
                      <a:pt x="3804" y="7148"/>
                      <a:pt x="5941" y="6542"/>
                      <a:pt x="7638" y="5123"/>
                    </a:cubicBezTo>
                    <a:cubicBezTo>
                      <a:pt x="10428" y="2790"/>
                      <a:pt x="9925" y="1"/>
                      <a:pt x="9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7DB5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2" name="Google Shape;1354;p72"/>
              <p:cNvSpPr/>
              <p:nvPr/>
            </p:nvSpPr>
            <p:spPr>
              <a:xfrm>
                <a:off x="4989960" y="4275720"/>
                <a:ext cx="11520" cy="68400"/>
              </a:xfrm>
              <a:custGeom>
                <a:avLst/>
                <a:gdLst>
                  <a:gd name="textAreaLeft" fmla="*/ 0 w 11520"/>
                  <a:gd name="textAreaRight" fmla="*/ 11880 w 11520"/>
                  <a:gd name="textAreaTop" fmla="*/ 0 h 68400"/>
                  <a:gd name="textAreaBottom" fmla="*/ 68760 h 68400"/>
                </a:gdLst>
                <a:ahLst/>
                <a:cxnLst/>
                <a:rect l="textAreaLeft" t="textAreaTop" r="textAreaRight" b="textAreaBottom"/>
                <a:pathLst>
                  <a:path w="824" h="4757">
                    <a:moveTo>
                      <a:pt x="824" y="1"/>
                    </a:moveTo>
                    <a:lnTo>
                      <a:pt x="595" y="2013"/>
                    </a:lnTo>
                    <a:lnTo>
                      <a:pt x="1" y="2928"/>
                    </a:lnTo>
                    <a:lnTo>
                      <a:pt x="1" y="4757"/>
                    </a:lnTo>
                    <a:lnTo>
                      <a:pt x="824" y="4757"/>
                    </a:ln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200" bIns="34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3" name="Google Shape;1355;p72"/>
              <p:cNvSpPr/>
              <p:nvPr/>
            </p:nvSpPr>
            <p:spPr>
              <a:xfrm>
                <a:off x="5053680" y="3056040"/>
                <a:ext cx="231480" cy="1045800"/>
              </a:xfrm>
              <a:custGeom>
                <a:avLst/>
                <a:gdLst>
                  <a:gd name="textAreaLeft" fmla="*/ 0 w 231480"/>
                  <a:gd name="textAreaRight" fmla="*/ 231840 w 231480"/>
                  <a:gd name="textAreaTop" fmla="*/ 0 h 1045800"/>
                  <a:gd name="textAreaBottom" fmla="*/ 1046160 h 1045800"/>
                </a:gdLst>
                <a:ahLst/>
                <a:cxnLst/>
                <a:rect l="textAreaLeft" t="textAreaTop" r="textAreaRight" b="textAreaBottom"/>
                <a:pathLst>
                  <a:path w="16053" h="72397">
                    <a:moveTo>
                      <a:pt x="640" y="1"/>
                    </a:moveTo>
                    <a:lnTo>
                      <a:pt x="0" y="21404"/>
                    </a:lnTo>
                    <a:lnTo>
                      <a:pt x="3247" y="72397"/>
                    </a:lnTo>
                    <a:lnTo>
                      <a:pt x="8003" y="72397"/>
                    </a:lnTo>
                    <a:cubicBezTo>
                      <a:pt x="10199" y="54424"/>
                      <a:pt x="10839" y="22456"/>
                      <a:pt x="10839" y="22456"/>
                    </a:cubicBezTo>
                    <a:cubicBezTo>
                      <a:pt x="13263" y="15139"/>
                      <a:pt x="15001" y="7638"/>
                      <a:pt x="16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4" name="Google Shape;1356;p72"/>
              <p:cNvSpPr/>
              <p:nvPr/>
            </p:nvSpPr>
            <p:spPr>
              <a:xfrm>
                <a:off x="4821480" y="3056040"/>
                <a:ext cx="231480" cy="1045800"/>
              </a:xfrm>
              <a:custGeom>
                <a:avLst/>
                <a:gdLst>
                  <a:gd name="textAreaLeft" fmla="*/ 0 w 231480"/>
                  <a:gd name="textAreaRight" fmla="*/ 231840 w 231480"/>
                  <a:gd name="textAreaTop" fmla="*/ 0 h 1045800"/>
                  <a:gd name="textAreaBottom" fmla="*/ 1046160 h 1045800"/>
                </a:gdLst>
                <a:ahLst/>
                <a:cxnLst/>
                <a:rect l="textAreaLeft" t="textAreaTop" r="textAreaRight" b="textAreaBottom"/>
                <a:pathLst>
                  <a:path w="16054" h="72397">
                    <a:moveTo>
                      <a:pt x="1" y="1"/>
                    </a:moveTo>
                    <a:cubicBezTo>
                      <a:pt x="1053" y="7638"/>
                      <a:pt x="2791" y="15139"/>
                      <a:pt x="5214" y="22456"/>
                    </a:cubicBezTo>
                    <a:cubicBezTo>
                      <a:pt x="5214" y="22456"/>
                      <a:pt x="4711" y="55338"/>
                      <a:pt x="7364" y="72397"/>
                    </a:cubicBezTo>
                    <a:lnTo>
                      <a:pt x="13172" y="72397"/>
                    </a:lnTo>
                    <a:lnTo>
                      <a:pt x="16053" y="21404"/>
                    </a:lnTo>
                    <a:lnTo>
                      <a:pt x="15413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5" name="Google Shape;1357;p72"/>
              <p:cNvSpPr/>
              <p:nvPr/>
            </p:nvSpPr>
            <p:spPr>
              <a:xfrm>
                <a:off x="4795920" y="2518200"/>
                <a:ext cx="624600" cy="897120"/>
              </a:xfrm>
              <a:custGeom>
                <a:avLst/>
                <a:gdLst>
                  <a:gd name="textAreaLeft" fmla="*/ 0 w 624600"/>
                  <a:gd name="textAreaRight" fmla="*/ 624960 w 624600"/>
                  <a:gd name="textAreaTop" fmla="*/ 0 h 897120"/>
                  <a:gd name="textAreaBottom" fmla="*/ 897480 h 897120"/>
                </a:gdLst>
                <a:ahLst/>
                <a:cxnLst/>
                <a:rect l="textAreaLeft" t="textAreaTop" r="textAreaRight" b="textAreaBottom"/>
                <a:pathLst>
                  <a:path w="43264" h="62106">
                    <a:moveTo>
                      <a:pt x="9787" y="0"/>
                    </a:moveTo>
                    <a:cubicBezTo>
                      <a:pt x="9787" y="0"/>
                      <a:pt x="0" y="8323"/>
                      <a:pt x="137" y="25702"/>
                    </a:cubicBezTo>
                    <a:cubicBezTo>
                      <a:pt x="229" y="41892"/>
                      <a:pt x="5991" y="62106"/>
                      <a:pt x="5991" y="62106"/>
                    </a:cubicBezTo>
                    <a:lnTo>
                      <a:pt x="29681" y="62106"/>
                    </a:lnTo>
                    <a:cubicBezTo>
                      <a:pt x="29681" y="62106"/>
                      <a:pt x="43264" y="18568"/>
                      <a:pt x="27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6" name="Google Shape;1358;p72"/>
              <p:cNvSpPr/>
              <p:nvPr/>
            </p:nvSpPr>
            <p:spPr>
              <a:xfrm>
                <a:off x="4798440" y="2518200"/>
                <a:ext cx="472680" cy="332640"/>
              </a:xfrm>
              <a:custGeom>
                <a:avLst/>
                <a:gdLst>
                  <a:gd name="textAreaLeft" fmla="*/ 0 w 472680"/>
                  <a:gd name="textAreaRight" fmla="*/ 473040 w 472680"/>
                  <a:gd name="textAreaTop" fmla="*/ 0 h 332640"/>
                  <a:gd name="textAreaBottom" fmla="*/ 333000 h 332640"/>
                </a:gdLst>
                <a:ahLst/>
                <a:cxnLst/>
                <a:rect l="textAreaLeft" t="textAreaTop" r="textAreaRight" b="textAreaBottom"/>
                <a:pathLst>
                  <a:path w="32746" h="23050">
                    <a:moveTo>
                      <a:pt x="9604" y="0"/>
                    </a:moveTo>
                    <a:cubicBezTo>
                      <a:pt x="9604" y="0"/>
                      <a:pt x="823" y="7500"/>
                      <a:pt x="0" y="23050"/>
                    </a:cubicBezTo>
                    <a:cubicBezTo>
                      <a:pt x="10976" y="19254"/>
                      <a:pt x="21952" y="15412"/>
                      <a:pt x="32745" y="11205"/>
                    </a:cubicBezTo>
                    <a:cubicBezTo>
                      <a:pt x="31602" y="7089"/>
                      <a:pt x="29635" y="3247"/>
                      <a:pt x="269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7" name="Google Shape;1359;p72"/>
              <p:cNvSpPr/>
              <p:nvPr/>
            </p:nvSpPr>
            <p:spPr>
              <a:xfrm>
                <a:off x="4856760" y="1872720"/>
                <a:ext cx="392040" cy="645120"/>
              </a:xfrm>
              <a:custGeom>
                <a:avLst/>
                <a:gdLst>
                  <a:gd name="textAreaLeft" fmla="*/ 0 w 392040"/>
                  <a:gd name="textAreaRight" fmla="*/ 392400 w 392040"/>
                  <a:gd name="textAreaTop" fmla="*/ 0 h 645120"/>
                  <a:gd name="textAreaBottom" fmla="*/ 645480 h 645120"/>
                </a:gdLst>
                <a:ahLst/>
                <a:cxnLst/>
                <a:rect l="textAreaLeft" t="textAreaTop" r="textAreaRight" b="textAreaBottom"/>
                <a:pathLst>
                  <a:path w="27167" h="44683">
                    <a:moveTo>
                      <a:pt x="7501" y="1"/>
                    </a:moveTo>
                    <a:lnTo>
                      <a:pt x="10245" y="11205"/>
                    </a:lnTo>
                    <a:lnTo>
                      <a:pt x="4894" y="14178"/>
                    </a:lnTo>
                    <a:lnTo>
                      <a:pt x="1" y="16922"/>
                    </a:lnTo>
                    <a:lnTo>
                      <a:pt x="5580" y="44682"/>
                    </a:lnTo>
                    <a:lnTo>
                      <a:pt x="22867" y="44682"/>
                    </a:lnTo>
                    <a:lnTo>
                      <a:pt x="26206" y="22913"/>
                    </a:lnTo>
                    <a:lnTo>
                      <a:pt x="27166" y="16922"/>
                    </a:lnTo>
                    <a:lnTo>
                      <a:pt x="20809" y="13355"/>
                    </a:lnTo>
                    <a:lnTo>
                      <a:pt x="16922" y="11205"/>
                    </a:lnTo>
                    <a:lnTo>
                      <a:pt x="19666" y="1"/>
                    </a:lnTo>
                    <a:lnTo>
                      <a:pt x="13583" y="2745"/>
                    </a:lnTo>
                    <a:lnTo>
                      <a:pt x="7501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8" name="Google Shape;1360;p72"/>
              <p:cNvSpPr/>
              <p:nvPr/>
            </p:nvSpPr>
            <p:spPr>
              <a:xfrm>
                <a:off x="4965120" y="1872720"/>
                <a:ext cx="175320" cy="98640"/>
              </a:xfrm>
              <a:custGeom>
                <a:avLst/>
                <a:gdLst>
                  <a:gd name="textAreaLeft" fmla="*/ 0 w 175320"/>
                  <a:gd name="textAreaRight" fmla="*/ 175680 w 175320"/>
                  <a:gd name="textAreaTop" fmla="*/ 0 h 98640"/>
                  <a:gd name="textAreaBottom" fmla="*/ 99000 h 98640"/>
                </a:gdLst>
                <a:ahLst/>
                <a:cxnLst/>
                <a:rect l="textAreaLeft" t="textAreaTop" r="textAreaRight" b="textAreaBottom"/>
                <a:pathLst>
                  <a:path w="12166" h="6861">
                    <a:moveTo>
                      <a:pt x="1" y="1"/>
                    </a:moveTo>
                    <a:lnTo>
                      <a:pt x="1693" y="6861"/>
                    </a:lnTo>
                    <a:cubicBezTo>
                      <a:pt x="4757" y="6403"/>
                      <a:pt x="7867" y="5763"/>
                      <a:pt x="10931" y="5077"/>
                    </a:cubicBezTo>
                    <a:lnTo>
                      <a:pt x="12166" y="1"/>
                    </a:lnTo>
                    <a:lnTo>
                      <a:pt x="6083" y="27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9320" bIns="49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89" name="Google Shape;1361;p72"/>
              <p:cNvSpPr/>
              <p:nvPr/>
            </p:nvSpPr>
            <p:spPr>
              <a:xfrm>
                <a:off x="4538160" y="2117160"/>
                <a:ext cx="346680" cy="542160"/>
              </a:xfrm>
              <a:custGeom>
                <a:avLst/>
                <a:gdLst>
                  <a:gd name="textAreaLeft" fmla="*/ 0 w 346680"/>
                  <a:gd name="textAreaRight" fmla="*/ 347040 w 346680"/>
                  <a:gd name="textAreaTop" fmla="*/ 0 h 542160"/>
                  <a:gd name="textAreaBottom" fmla="*/ 542520 h 542160"/>
                </a:gdLst>
                <a:ahLst/>
                <a:cxnLst/>
                <a:rect l="textAreaLeft" t="textAreaTop" r="textAreaRight" b="textAreaBottom"/>
                <a:pathLst>
                  <a:path w="24011" h="37548">
                    <a:moveTo>
                      <a:pt x="22089" y="1"/>
                    </a:moveTo>
                    <a:lnTo>
                      <a:pt x="6312" y="14636"/>
                    </a:lnTo>
                    <a:cubicBezTo>
                      <a:pt x="6312" y="14636"/>
                      <a:pt x="0" y="19803"/>
                      <a:pt x="2424" y="22730"/>
                    </a:cubicBezTo>
                    <a:cubicBezTo>
                      <a:pt x="4985" y="25840"/>
                      <a:pt x="18797" y="37548"/>
                      <a:pt x="18797" y="37548"/>
                    </a:cubicBezTo>
                    <a:lnTo>
                      <a:pt x="20946" y="33020"/>
                    </a:lnTo>
                    <a:lnTo>
                      <a:pt x="9238" y="20764"/>
                    </a:lnTo>
                    <a:lnTo>
                      <a:pt x="24010" y="9788"/>
                    </a:lnTo>
                    <a:lnTo>
                      <a:pt x="22089" y="1"/>
                    </a:lnTo>
                    <a:close/>
                  </a:path>
                </a:pathLst>
              </a:custGeom>
              <a:solidFill>
                <a:srgbClr val="B9595B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0" name="Google Shape;1362;p72"/>
              <p:cNvSpPr/>
              <p:nvPr/>
            </p:nvSpPr>
            <p:spPr>
              <a:xfrm>
                <a:off x="4809600" y="2561040"/>
                <a:ext cx="199800" cy="139320"/>
              </a:xfrm>
              <a:custGeom>
                <a:avLst/>
                <a:gdLst>
                  <a:gd name="textAreaLeft" fmla="*/ 0 w 199800"/>
                  <a:gd name="textAreaRight" fmla="*/ 200160 w 199800"/>
                  <a:gd name="textAreaTop" fmla="*/ 0 h 139320"/>
                  <a:gd name="textAreaBottom" fmla="*/ 139680 h 139320"/>
                </a:gdLst>
                <a:ahLst/>
                <a:cxnLst/>
                <a:rect l="textAreaLeft" t="textAreaTop" r="textAreaRight" b="textAreaBottom"/>
                <a:pathLst>
                  <a:path w="13858" h="9676">
                    <a:moveTo>
                      <a:pt x="9467" y="1"/>
                    </a:moveTo>
                    <a:cubicBezTo>
                      <a:pt x="8370" y="1"/>
                      <a:pt x="5946" y="2104"/>
                      <a:pt x="4894" y="3065"/>
                    </a:cubicBezTo>
                    <a:cubicBezTo>
                      <a:pt x="4666" y="3273"/>
                      <a:pt x="4409" y="3354"/>
                      <a:pt x="4145" y="3354"/>
                    </a:cubicBezTo>
                    <a:cubicBezTo>
                      <a:pt x="3189" y="3354"/>
                      <a:pt x="2150" y="2287"/>
                      <a:pt x="2150" y="2287"/>
                    </a:cubicBezTo>
                    <a:lnTo>
                      <a:pt x="1" y="6815"/>
                    </a:lnTo>
                    <a:cubicBezTo>
                      <a:pt x="1" y="6815"/>
                      <a:pt x="2240" y="9675"/>
                      <a:pt x="4502" y="9675"/>
                    </a:cubicBezTo>
                    <a:cubicBezTo>
                      <a:pt x="5184" y="9675"/>
                      <a:pt x="5869" y="9414"/>
                      <a:pt x="6495" y="8736"/>
                    </a:cubicBezTo>
                    <a:cubicBezTo>
                      <a:pt x="7867" y="7272"/>
                      <a:pt x="10428" y="6678"/>
                      <a:pt x="10428" y="6678"/>
                    </a:cubicBezTo>
                    <a:cubicBezTo>
                      <a:pt x="11518" y="7107"/>
                      <a:pt x="12244" y="7244"/>
                      <a:pt x="12727" y="7244"/>
                    </a:cubicBezTo>
                    <a:cubicBezTo>
                      <a:pt x="13582" y="7244"/>
                      <a:pt x="13675" y="6815"/>
                      <a:pt x="13675" y="6815"/>
                    </a:cubicBezTo>
                    <a:cubicBezTo>
                      <a:pt x="13675" y="6815"/>
                      <a:pt x="12028" y="5534"/>
                      <a:pt x="10748" y="5397"/>
                    </a:cubicBezTo>
                    <a:cubicBezTo>
                      <a:pt x="10660" y="5385"/>
                      <a:pt x="10565" y="5379"/>
                      <a:pt x="10464" y="5379"/>
                    </a:cubicBezTo>
                    <a:cubicBezTo>
                      <a:pt x="9108" y="5379"/>
                      <a:pt x="6769" y="6449"/>
                      <a:pt x="6769" y="6449"/>
                    </a:cubicBezTo>
                    <a:cubicBezTo>
                      <a:pt x="7547" y="5443"/>
                      <a:pt x="10885" y="3979"/>
                      <a:pt x="10885" y="3979"/>
                    </a:cubicBezTo>
                    <a:lnTo>
                      <a:pt x="11617" y="4345"/>
                    </a:lnTo>
                    <a:cubicBezTo>
                      <a:pt x="12205" y="4757"/>
                      <a:pt x="12700" y="4875"/>
                      <a:pt x="13075" y="4875"/>
                    </a:cubicBezTo>
                    <a:cubicBezTo>
                      <a:pt x="13574" y="4875"/>
                      <a:pt x="13858" y="4665"/>
                      <a:pt x="13858" y="4665"/>
                    </a:cubicBezTo>
                    <a:cubicBezTo>
                      <a:pt x="13858" y="4665"/>
                      <a:pt x="11795" y="2559"/>
                      <a:pt x="10636" y="2559"/>
                    </a:cubicBezTo>
                    <a:cubicBezTo>
                      <a:pt x="10612" y="2559"/>
                      <a:pt x="10588" y="2560"/>
                      <a:pt x="10565" y="2562"/>
                    </a:cubicBezTo>
                    <a:cubicBezTo>
                      <a:pt x="9467" y="2699"/>
                      <a:pt x="6083" y="4665"/>
                      <a:pt x="6083" y="4665"/>
                    </a:cubicBezTo>
                    <a:cubicBezTo>
                      <a:pt x="6495" y="3659"/>
                      <a:pt x="9467" y="1418"/>
                      <a:pt x="9467" y="1418"/>
                    </a:cubicBezTo>
                    <a:cubicBezTo>
                      <a:pt x="9467" y="1418"/>
                      <a:pt x="13629" y="1281"/>
                      <a:pt x="13538" y="1007"/>
                    </a:cubicBezTo>
                    <a:cubicBezTo>
                      <a:pt x="13400" y="687"/>
                      <a:pt x="10519" y="1"/>
                      <a:pt x="9467" y="1"/>
                    </a:cubicBezTo>
                    <a:close/>
                  </a:path>
                </a:pathLst>
              </a:custGeom>
              <a:solidFill>
                <a:srgbClr val="B9595B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9840" bIns="69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1" name="Google Shape;1363;p72"/>
              <p:cNvSpPr/>
              <p:nvPr/>
            </p:nvSpPr>
            <p:spPr>
              <a:xfrm>
                <a:off x="4860000" y="2559960"/>
                <a:ext cx="146520" cy="55800"/>
              </a:xfrm>
              <a:custGeom>
                <a:avLst/>
                <a:gdLst>
                  <a:gd name="textAreaLeft" fmla="*/ 0 w 146520"/>
                  <a:gd name="textAreaRight" fmla="*/ 146880 w 146520"/>
                  <a:gd name="textAreaTop" fmla="*/ 0 h 55800"/>
                  <a:gd name="textAreaBottom" fmla="*/ 56160 h 55800"/>
                </a:gdLst>
                <a:ahLst/>
                <a:cxnLst/>
                <a:rect l="textAreaLeft" t="textAreaTop" r="textAreaRight" b="textAreaBottom"/>
                <a:pathLst>
                  <a:path w="10154" h="3888">
                    <a:moveTo>
                      <a:pt x="5717" y="0"/>
                    </a:moveTo>
                    <a:cubicBezTo>
                      <a:pt x="4940" y="0"/>
                      <a:pt x="3293" y="1372"/>
                      <a:pt x="1601" y="2836"/>
                    </a:cubicBezTo>
                    <a:lnTo>
                      <a:pt x="1372" y="3064"/>
                    </a:lnTo>
                    <a:cubicBezTo>
                      <a:pt x="774" y="3597"/>
                      <a:pt x="417" y="3669"/>
                      <a:pt x="267" y="3669"/>
                    </a:cubicBezTo>
                    <a:cubicBezTo>
                      <a:pt x="211" y="3669"/>
                      <a:pt x="183" y="3659"/>
                      <a:pt x="183" y="3659"/>
                    </a:cubicBezTo>
                    <a:cubicBezTo>
                      <a:pt x="157" y="3645"/>
                      <a:pt x="134" y="3640"/>
                      <a:pt x="114" y="3640"/>
                    </a:cubicBezTo>
                    <a:cubicBezTo>
                      <a:pt x="65" y="3640"/>
                      <a:pt x="33" y="3672"/>
                      <a:pt x="0" y="3705"/>
                    </a:cubicBezTo>
                    <a:cubicBezTo>
                      <a:pt x="0" y="3750"/>
                      <a:pt x="0" y="3842"/>
                      <a:pt x="46" y="3842"/>
                    </a:cubicBezTo>
                    <a:cubicBezTo>
                      <a:pt x="138" y="3888"/>
                      <a:pt x="183" y="3888"/>
                      <a:pt x="229" y="3888"/>
                    </a:cubicBezTo>
                    <a:cubicBezTo>
                      <a:pt x="732" y="3796"/>
                      <a:pt x="1189" y="3567"/>
                      <a:pt x="1510" y="3247"/>
                    </a:cubicBezTo>
                    <a:lnTo>
                      <a:pt x="1784" y="3019"/>
                    </a:lnTo>
                    <a:cubicBezTo>
                      <a:pt x="2699" y="2195"/>
                      <a:pt x="4940" y="229"/>
                      <a:pt x="5671" y="229"/>
                    </a:cubicBezTo>
                    <a:cubicBezTo>
                      <a:pt x="6632" y="229"/>
                      <a:pt x="9101" y="595"/>
                      <a:pt x="9787" y="1006"/>
                    </a:cubicBezTo>
                    <a:cubicBezTo>
                      <a:pt x="8324" y="1235"/>
                      <a:pt x="6815" y="1372"/>
                      <a:pt x="5351" y="1372"/>
                    </a:cubicBezTo>
                    <a:cubicBezTo>
                      <a:pt x="5260" y="1372"/>
                      <a:pt x="5214" y="1418"/>
                      <a:pt x="5214" y="1464"/>
                    </a:cubicBezTo>
                    <a:cubicBezTo>
                      <a:pt x="5214" y="1555"/>
                      <a:pt x="5260" y="1601"/>
                      <a:pt x="5305" y="1601"/>
                    </a:cubicBezTo>
                    <a:cubicBezTo>
                      <a:pt x="5447" y="1617"/>
                      <a:pt x="5621" y="1625"/>
                      <a:pt x="5818" y="1625"/>
                    </a:cubicBezTo>
                    <a:cubicBezTo>
                      <a:pt x="7266" y="1625"/>
                      <a:pt x="9941" y="1230"/>
                      <a:pt x="10062" y="1189"/>
                    </a:cubicBezTo>
                    <a:cubicBezTo>
                      <a:pt x="10107" y="1189"/>
                      <a:pt x="10107" y="1144"/>
                      <a:pt x="10153" y="1144"/>
                    </a:cubicBezTo>
                    <a:cubicBezTo>
                      <a:pt x="10153" y="1098"/>
                      <a:pt x="10153" y="1052"/>
                      <a:pt x="10153" y="1006"/>
                    </a:cubicBezTo>
                    <a:cubicBezTo>
                      <a:pt x="9742" y="366"/>
                      <a:pt x="6449" y="0"/>
                      <a:pt x="5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080" bIns="28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2" name="Google Shape;1364;p72"/>
              <p:cNvSpPr/>
              <p:nvPr/>
            </p:nvSpPr>
            <p:spPr>
              <a:xfrm>
                <a:off x="4895640" y="2596680"/>
                <a:ext cx="115920" cy="36000"/>
              </a:xfrm>
              <a:custGeom>
                <a:avLst/>
                <a:gdLst>
                  <a:gd name="textAreaLeft" fmla="*/ 0 w 115920"/>
                  <a:gd name="textAreaRight" fmla="*/ 116280 w 11592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8050" h="2519">
                    <a:moveTo>
                      <a:pt x="4686" y="0"/>
                    </a:moveTo>
                    <a:cubicBezTo>
                      <a:pt x="4663" y="0"/>
                      <a:pt x="4641" y="1"/>
                      <a:pt x="4620" y="3"/>
                    </a:cubicBezTo>
                    <a:cubicBezTo>
                      <a:pt x="3614" y="95"/>
                      <a:pt x="230" y="2016"/>
                      <a:pt x="92" y="2061"/>
                    </a:cubicBezTo>
                    <a:cubicBezTo>
                      <a:pt x="1" y="2107"/>
                      <a:pt x="1" y="2198"/>
                      <a:pt x="47" y="2244"/>
                    </a:cubicBezTo>
                    <a:cubicBezTo>
                      <a:pt x="47" y="2277"/>
                      <a:pt x="92" y="2309"/>
                      <a:pt x="135" y="2309"/>
                    </a:cubicBezTo>
                    <a:cubicBezTo>
                      <a:pt x="153" y="2309"/>
                      <a:pt x="171" y="2303"/>
                      <a:pt x="184" y="2290"/>
                    </a:cubicBezTo>
                    <a:cubicBezTo>
                      <a:pt x="230" y="2290"/>
                      <a:pt x="3705" y="323"/>
                      <a:pt x="4620" y="232"/>
                    </a:cubicBezTo>
                    <a:cubicBezTo>
                      <a:pt x="4643" y="229"/>
                      <a:pt x="4666" y="228"/>
                      <a:pt x="4691" y="228"/>
                    </a:cubicBezTo>
                    <a:cubicBezTo>
                      <a:pt x="5456" y="228"/>
                      <a:pt x="7065" y="1578"/>
                      <a:pt x="7730" y="2198"/>
                    </a:cubicBezTo>
                    <a:cubicBezTo>
                      <a:pt x="7655" y="2244"/>
                      <a:pt x="7506" y="2298"/>
                      <a:pt x="7262" y="2298"/>
                    </a:cubicBezTo>
                    <a:cubicBezTo>
                      <a:pt x="6762" y="2298"/>
                      <a:pt x="5866" y="2069"/>
                      <a:pt x="4391" y="1055"/>
                    </a:cubicBezTo>
                    <a:cubicBezTo>
                      <a:pt x="4368" y="1032"/>
                      <a:pt x="4346" y="1021"/>
                      <a:pt x="4323" y="1021"/>
                    </a:cubicBezTo>
                    <a:cubicBezTo>
                      <a:pt x="4300" y="1021"/>
                      <a:pt x="4277" y="1032"/>
                      <a:pt x="4254" y="1055"/>
                    </a:cubicBezTo>
                    <a:cubicBezTo>
                      <a:pt x="4208" y="1101"/>
                      <a:pt x="4208" y="1192"/>
                      <a:pt x="4254" y="1238"/>
                    </a:cubicBezTo>
                    <a:cubicBezTo>
                      <a:pt x="5718" y="2244"/>
                      <a:pt x="6678" y="2519"/>
                      <a:pt x="7227" y="2519"/>
                    </a:cubicBezTo>
                    <a:cubicBezTo>
                      <a:pt x="7501" y="2519"/>
                      <a:pt x="7776" y="2427"/>
                      <a:pt x="8004" y="2244"/>
                    </a:cubicBezTo>
                    <a:cubicBezTo>
                      <a:pt x="8050" y="2198"/>
                      <a:pt x="8050" y="2153"/>
                      <a:pt x="8004" y="2107"/>
                    </a:cubicBezTo>
                    <a:cubicBezTo>
                      <a:pt x="7915" y="2017"/>
                      <a:pt x="572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3" name="Google Shape;1365;p72"/>
              <p:cNvSpPr/>
              <p:nvPr/>
            </p:nvSpPr>
            <p:spPr>
              <a:xfrm>
                <a:off x="4768920" y="2624760"/>
                <a:ext cx="239760" cy="78120"/>
              </a:xfrm>
              <a:custGeom>
                <a:avLst/>
                <a:gdLst>
                  <a:gd name="textAreaLeft" fmla="*/ 0 w 239760"/>
                  <a:gd name="textAreaRight" fmla="*/ 240120 w 239760"/>
                  <a:gd name="textAreaTop" fmla="*/ 0 h 78120"/>
                  <a:gd name="textAreaBottom" fmla="*/ 78480 h 78120"/>
                </a:gdLst>
                <a:ahLst/>
                <a:cxnLst/>
                <a:rect l="textAreaLeft" t="textAreaTop" r="textAreaRight" b="textAreaBottom"/>
                <a:pathLst>
                  <a:path w="16628" h="5427">
                    <a:moveTo>
                      <a:pt x="125" y="0"/>
                    </a:moveTo>
                    <a:cubicBezTo>
                      <a:pt x="40" y="0"/>
                      <a:pt x="1" y="106"/>
                      <a:pt x="72" y="213"/>
                    </a:cubicBezTo>
                    <a:cubicBezTo>
                      <a:pt x="72" y="213"/>
                      <a:pt x="2175" y="2042"/>
                      <a:pt x="2861" y="2637"/>
                    </a:cubicBezTo>
                    <a:cubicBezTo>
                      <a:pt x="2953" y="2728"/>
                      <a:pt x="3090" y="2865"/>
                      <a:pt x="3227" y="3002"/>
                    </a:cubicBezTo>
                    <a:cubicBezTo>
                      <a:pt x="3959" y="3734"/>
                      <a:pt x="5194" y="4923"/>
                      <a:pt x="6703" y="5335"/>
                    </a:cubicBezTo>
                    <a:cubicBezTo>
                      <a:pt x="6886" y="5381"/>
                      <a:pt x="7115" y="5381"/>
                      <a:pt x="7343" y="5426"/>
                    </a:cubicBezTo>
                    <a:cubicBezTo>
                      <a:pt x="8441" y="5426"/>
                      <a:pt x="9264" y="4649"/>
                      <a:pt x="9859" y="4054"/>
                    </a:cubicBezTo>
                    <a:cubicBezTo>
                      <a:pt x="10041" y="3917"/>
                      <a:pt x="10224" y="3734"/>
                      <a:pt x="10362" y="3643"/>
                    </a:cubicBezTo>
                    <a:cubicBezTo>
                      <a:pt x="11276" y="3094"/>
                      <a:pt x="12282" y="2682"/>
                      <a:pt x="13289" y="2408"/>
                    </a:cubicBezTo>
                    <a:cubicBezTo>
                      <a:pt x="13563" y="2499"/>
                      <a:pt x="14020" y="2682"/>
                      <a:pt x="14798" y="2911"/>
                    </a:cubicBezTo>
                    <a:cubicBezTo>
                      <a:pt x="15072" y="3002"/>
                      <a:pt x="15347" y="3048"/>
                      <a:pt x="15621" y="3048"/>
                    </a:cubicBezTo>
                    <a:cubicBezTo>
                      <a:pt x="15675" y="3060"/>
                      <a:pt x="15729" y="3066"/>
                      <a:pt x="15783" y="3066"/>
                    </a:cubicBezTo>
                    <a:cubicBezTo>
                      <a:pt x="16136" y="3066"/>
                      <a:pt x="16462" y="2817"/>
                      <a:pt x="16581" y="2499"/>
                    </a:cubicBezTo>
                    <a:cubicBezTo>
                      <a:pt x="16627" y="2454"/>
                      <a:pt x="16627" y="2408"/>
                      <a:pt x="16581" y="2362"/>
                    </a:cubicBezTo>
                    <a:cubicBezTo>
                      <a:pt x="16536" y="2271"/>
                      <a:pt x="15118" y="944"/>
                      <a:pt x="13563" y="853"/>
                    </a:cubicBezTo>
                    <a:cubicBezTo>
                      <a:pt x="13475" y="845"/>
                      <a:pt x="13385" y="842"/>
                      <a:pt x="13292" y="842"/>
                    </a:cubicBezTo>
                    <a:cubicBezTo>
                      <a:pt x="11751" y="842"/>
                      <a:pt x="9670" y="1862"/>
                      <a:pt x="9584" y="1905"/>
                    </a:cubicBezTo>
                    <a:cubicBezTo>
                      <a:pt x="9493" y="1951"/>
                      <a:pt x="9493" y="1996"/>
                      <a:pt x="9538" y="2042"/>
                    </a:cubicBezTo>
                    <a:cubicBezTo>
                      <a:pt x="9538" y="2134"/>
                      <a:pt x="9630" y="2134"/>
                      <a:pt x="9676" y="2134"/>
                    </a:cubicBezTo>
                    <a:cubicBezTo>
                      <a:pt x="9676" y="2134"/>
                      <a:pt x="11917" y="1076"/>
                      <a:pt x="13390" y="1076"/>
                    </a:cubicBezTo>
                    <a:cubicBezTo>
                      <a:pt x="13449" y="1076"/>
                      <a:pt x="13507" y="1078"/>
                      <a:pt x="13563" y="1082"/>
                    </a:cubicBezTo>
                    <a:cubicBezTo>
                      <a:pt x="14615" y="1265"/>
                      <a:pt x="15575" y="1722"/>
                      <a:pt x="16398" y="2454"/>
                    </a:cubicBezTo>
                    <a:cubicBezTo>
                      <a:pt x="16333" y="2585"/>
                      <a:pt x="16127" y="2809"/>
                      <a:pt x="15630" y="2809"/>
                    </a:cubicBezTo>
                    <a:cubicBezTo>
                      <a:pt x="15432" y="2809"/>
                      <a:pt x="15189" y="2773"/>
                      <a:pt x="14889" y="2682"/>
                    </a:cubicBezTo>
                    <a:cubicBezTo>
                      <a:pt x="14295" y="2499"/>
                      <a:pt x="13700" y="2271"/>
                      <a:pt x="13151" y="1996"/>
                    </a:cubicBezTo>
                    <a:cubicBezTo>
                      <a:pt x="13060" y="1996"/>
                      <a:pt x="13014" y="1996"/>
                      <a:pt x="12968" y="2042"/>
                    </a:cubicBezTo>
                    <a:cubicBezTo>
                      <a:pt x="12923" y="2088"/>
                      <a:pt x="12968" y="2179"/>
                      <a:pt x="13014" y="2225"/>
                    </a:cubicBezTo>
                    <a:cubicBezTo>
                      <a:pt x="12008" y="2499"/>
                      <a:pt x="11093" y="2911"/>
                      <a:pt x="10224" y="3460"/>
                    </a:cubicBezTo>
                    <a:cubicBezTo>
                      <a:pt x="10041" y="3597"/>
                      <a:pt x="9904" y="3734"/>
                      <a:pt x="9721" y="3917"/>
                    </a:cubicBezTo>
                    <a:cubicBezTo>
                      <a:pt x="9102" y="4498"/>
                      <a:pt x="8351" y="5177"/>
                      <a:pt x="7330" y="5177"/>
                    </a:cubicBezTo>
                    <a:cubicBezTo>
                      <a:pt x="7145" y="5177"/>
                      <a:pt x="6952" y="5155"/>
                      <a:pt x="6749" y="5106"/>
                    </a:cubicBezTo>
                    <a:cubicBezTo>
                      <a:pt x="5331" y="4740"/>
                      <a:pt x="4096" y="3551"/>
                      <a:pt x="3364" y="2820"/>
                    </a:cubicBezTo>
                    <a:lnTo>
                      <a:pt x="3044" y="2454"/>
                    </a:lnTo>
                    <a:cubicBezTo>
                      <a:pt x="2358" y="1859"/>
                      <a:pt x="209" y="30"/>
                      <a:pt x="209" y="30"/>
                    </a:cubicBezTo>
                    <a:cubicBezTo>
                      <a:pt x="178" y="9"/>
                      <a:pt x="149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4" name="Google Shape;1366;p72"/>
              <p:cNvSpPr/>
              <p:nvPr/>
            </p:nvSpPr>
            <p:spPr>
              <a:xfrm>
                <a:off x="5227200" y="2117160"/>
                <a:ext cx="345960" cy="542160"/>
              </a:xfrm>
              <a:custGeom>
                <a:avLst/>
                <a:gdLst>
                  <a:gd name="textAreaLeft" fmla="*/ 0 w 345960"/>
                  <a:gd name="textAreaRight" fmla="*/ 346320 w 345960"/>
                  <a:gd name="textAreaTop" fmla="*/ 0 h 542160"/>
                  <a:gd name="textAreaBottom" fmla="*/ 542520 h 542160"/>
                </a:gdLst>
                <a:ahLst/>
                <a:cxnLst/>
                <a:rect l="textAreaLeft" t="textAreaTop" r="textAreaRight" b="textAreaBottom"/>
                <a:pathLst>
                  <a:path w="23966" h="37548">
                    <a:moveTo>
                      <a:pt x="1510" y="1"/>
                    </a:moveTo>
                    <a:lnTo>
                      <a:pt x="1" y="9788"/>
                    </a:lnTo>
                    <a:lnTo>
                      <a:pt x="14773" y="20718"/>
                    </a:lnTo>
                    <a:lnTo>
                      <a:pt x="3065" y="33020"/>
                    </a:lnTo>
                    <a:lnTo>
                      <a:pt x="5215" y="37548"/>
                    </a:lnTo>
                    <a:cubicBezTo>
                      <a:pt x="5215" y="37548"/>
                      <a:pt x="19026" y="25840"/>
                      <a:pt x="21587" y="22730"/>
                    </a:cubicBezTo>
                    <a:cubicBezTo>
                      <a:pt x="23965" y="19803"/>
                      <a:pt x="17700" y="14636"/>
                      <a:pt x="17700" y="14636"/>
                    </a:cubicBezTo>
                    <a:lnTo>
                      <a:pt x="1510" y="1"/>
                    </a:lnTo>
                    <a:close/>
                  </a:path>
                </a:pathLst>
              </a:custGeom>
              <a:solidFill>
                <a:srgbClr val="B9595B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5" name="Google Shape;1367;p72"/>
              <p:cNvSpPr/>
              <p:nvPr/>
            </p:nvSpPr>
            <p:spPr>
              <a:xfrm>
                <a:off x="5101920" y="2561040"/>
                <a:ext cx="200520" cy="139320"/>
              </a:xfrm>
              <a:custGeom>
                <a:avLst/>
                <a:gdLst>
                  <a:gd name="textAreaLeft" fmla="*/ 0 w 200520"/>
                  <a:gd name="textAreaRight" fmla="*/ 200880 w 200520"/>
                  <a:gd name="textAreaTop" fmla="*/ 0 h 139320"/>
                  <a:gd name="textAreaBottom" fmla="*/ 139680 h 139320"/>
                </a:gdLst>
                <a:ahLst/>
                <a:cxnLst/>
                <a:rect l="textAreaLeft" t="textAreaTop" r="textAreaRight" b="textAreaBottom"/>
                <a:pathLst>
                  <a:path w="13904" h="9676">
                    <a:moveTo>
                      <a:pt x="4437" y="1"/>
                    </a:moveTo>
                    <a:cubicBezTo>
                      <a:pt x="3385" y="1"/>
                      <a:pt x="504" y="687"/>
                      <a:pt x="367" y="1007"/>
                    </a:cubicBezTo>
                    <a:cubicBezTo>
                      <a:pt x="229" y="1281"/>
                      <a:pt x="4437" y="1418"/>
                      <a:pt x="4437" y="1418"/>
                    </a:cubicBezTo>
                    <a:cubicBezTo>
                      <a:pt x="4437" y="1418"/>
                      <a:pt x="7409" y="3659"/>
                      <a:pt x="7821" y="4665"/>
                    </a:cubicBezTo>
                    <a:cubicBezTo>
                      <a:pt x="7821" y="4665"/>
                      <a:pt x="4437" y="2699"/>
                      <a:pt x="3339" y="2562"/>
                    </a:cubicBezTo>
                    <a:cubicBezTo>
                      <a:pt x="3316" y="2560"/>
                      <a:pt x="3292" y="2559"/>
                      <a:pt x="3268" y="2559"/>
                    </a:cubicBezTo>
                    <a:cubicBezTo>
                      <a:pt x="2107" y="2559"/>
                      <a:pt x="1" y="4665"/>
                      <a:pt x="1" y="4665"/>
                    </a:cubicBezTo>
                    <a:cubicBezTo>
                      <a:pt x="1" y="4665"/>
                      <a:pt x="299" y="4875"/>
                      <a:pt x="803" y="4875"/>
                    </a:cubicBezTo>
                    <a:cubicBezTo>
                      <a:pt x="1180" y="4875"/>
                      <a:pt x="1673" y="4757"/>
                      <a:pt x="2242" y="4345"/>
                    </a:cubicBezTo>
                    <a:lnTo>
                      <a:pt x="3019" y="3934"/>
                    </a:lnTo>
                    <a:cubicBezTo>
                      <a:pt x="3019" y="3934"/>
                      <a:pt x="6312" y="5397"/>
                      <a:pt x="7089" y="6403"/>
                    </a:cubicBezTo>
                    <a:cubicBezTo>
                      <a:pt x="7089" y="6403"/>
                      <a:pt x="4718" y="5340"/>
                      <a:pt x="3377" y="5340"/>
                    </a:cubicBezTo>
                    <a:cubicBezTo>
                      <a:pt x="3300" y="5340"/>
                      <a:pt x="3226" y="5344"/>
                      <a:pt x="3156" y="5351"/>
                    </a:cubicBezTo>
                    <a:cubicBezTo>
                      <a:pt x="1830" y="5534"/>
                      <a:pt x="229" y="6815"/>
                      <a:pt x="229" y="6815"/>
                    </a:cubicBezTo>
                    <a:cubicBezTo>
                      <a:pt x="229" y="6815"/>
                      <a:pt x="323" y="7244"/>
                      <a:pt x="1177" y="7244"/>
                    </a:cubicBezTo>
                    <a:cubicBezTo>
                      <a:pt x="1660" y="7244"/>
                      <a:pt x="2386" y="7107"/>
                      <a:pt x="3476" y="6678"/>
                    </a:cubicBezTo>
                    <a:cubicBezTo>
                      <a:pt x="3476" y="6678"/>
                      <a:pt x="6037" y="7272"/>
                      <a:pt x="7409" y="8736"/>
                    </a:cubicBezTo>
                    <a:cubicBezTo>
                      <a:pt x="8035" y="9414"/>
                      <a:pt x="8720" y="9675"/>
                      <a:pt x="9403" y="9675"/>
                    </a:cubicBezTo>
                    <a:cubicBezTo>
                      <a:pt x="11664" y="9675"/>
                      <a:pt x="13904" y="6815"/>
                      <a:pt x="13904" y="6815"/>
                    </a:cubicBezTo>
                    <a:lnTo>
                      <a:pt x="11754" y="2287"/>
                    </a:lnTo>
                    <a:cubicBezTo>
                      <a:pt x="11754" y="2287"/>
                      <a:pt x="10715" y="3354"/>
                      <a:pt x="9738" y="3354"/>
                    </a:cubicBezTo>
                    <a:cubicBezTo>
                      <a:pt x="9468" y="3354"/>
                      <a:pt x="9202" y="3273"/>
                      <a:pt x="8964" y="3065"/>
                    </a:cubicBezTo>
                    <a:cubicBezTo>
                      <a:pt x="7913" y="2104"/>
                      <a:pt x="5489" y="1"/>
                      <a:pt x="4437" y="1"/>
                    </a:cubicBezTo>
                    <a:close/>
                  </a:path>
                </a:pathLst>
              </a:custGeom>
              <a:solidFill>
                <a:srgbClr val="B9595B"/>
              </a:solidFill>
              <a:ln w="9525">
                <a:solidFill>
                  <a:srgbClr val="B959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9840" bIns="69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6" name="Google Shape;1368;p72"/>
              <p:cNvSpPr/>
              <p:nvPr/>
            </p:nvSpPr>
            <p:spPr>
              <a:xfrm>
                <a:off x="5105160" y="2559960"/>
                <a:ext cx="147600" cy="55800"/>
              </a:xfrm>
              <a:custGeom>
                <a:avLst/>
                <a:gdLst>
                  <a:gd name="textAreaLeft" fmla="*/ 0 w 147600"/>
                  <a:gd name="textAreaRight" fmla="*/ 147960 w 147600"/>
                  <a:gd name="textAreaTop" fmla="*/ 0 h 55800"/>
                  <a:gd name="textAreaBottom" fmla="*/ 56160 h 55800"/>
                </a:gdLst>
                <a:ahLst/>
                <a:cxnLst/>
                <a:rect l="textAreaLeft" t="textAreaTop" r="textAreaRight" b="textAreaBottom"/>
                <a:pathLst>
                  <a:path w="10230" h="3888">
                    <a:moveTo>
                      <a:pt x="4482" y="0"/>
                    </a:moveTo>
                    <a:cubicBezTo>
                      <a:pt x="3750" y="0"/>
                      <a:pt x="412" y="366"/>
                      <a:pt x="46" y="1006"/>
                    </a:cubicBezTo>
                    <a:cubicBezTo>
                      <a:pt x="0" y="1052"/>
                      <a:pt x="0" y="1098"/>
                      <a:pt x="46" y="1144"/>
                    </a:cubicBezTo>
                    <a:cubicBezTo>
                      <a:pt x="46" y="1144"/>
                      <a:pt x="92" y="1189"/>
                      <a:pt x="138" y="1189"/>
                    </a:cubicBezTo>
                    <a:cubicBezTo>
                      <a:pt x="299" y="1230"/>
                      <a:pt x="2978" y="1625"/>
                      <a:pt x="4396" y="1625"/>
                    </a:cubicBezTo>
                    <a:cubicBezTo>
                      <a:pt x="4588" y="1625"/>
                      <a:pt x="4757" y="1617"/>
                      <a:pt x="4894" y="1601"/>
                    </a:cubicBezTo>
                    <a:cubicBezTo>
                      <a:pt x="4940" y="1601"/>
                      <a:pt x="4985" y="1555"/>
                      <a:pt x="4985" y="1464"/>
                    </a:cubicBezTo>
                    <a:cubicBezTo>
                      <a:pt x="4985" y="1418"/>
                      <a:pt x="4894" y="1372"/>
                      <a:pt x="4848" y="1372"/>
                    </a:cubicBezTo>
                    <a:cubicBezTo>
                      <a:pt x="3339" y="1372"/>
                      <a:pt x="1875" y="1235"/>
                      <a:pt x="412" y="1006"/>
                    </a:cubicBezTo>
                    <a:cubicBezTo>
                      <a:pt x="1098" y="595"/>
                      <a:pt x="3568" y="229"/>
                      <a:pt x="4482" y="229"/>
                    </a:cubicBezTo>
                    <a:cubicBezTo>
                      <a:pt x="5260" y="229"/>
                      <a:pt x="7455" y="2195"/>
                      <a:pt x="8415" y="3019"/>
                    </a:cubicBezTo>
                    <a:lnTo>
                      <a:pt x="8690" y="3247"/>
                    </a:lnTo>
                    <a:cubicBezTo>
                      <a:pt x="9010" y="3567"/>
                      <a:pt x="9467" y="3842"/>
                      <a:pt x="9924" y="3888"/>
                    </a:cubicBezTo>
                    <a:cubicBezTo>
                      <a:pt x="10016" y="3888"/>
                      <a:pt x="10062" y="3888"/>
                      <a:pt x="10107" y="3842"/>
                    </a:cubicBezTo>
                    <a:cubicBezTo>
                      <a:pt x="10230" y="3801"/>
                      <a:pt x="10170" y="3652"/>
                      <a:pt x="10059" y="3652"/>
                    </a:cubicBezTo>
                    <a:cubicBezTo>
                      <a:pt x="10045" y="3652"/>
                      <a:pt x="10031" y="3654"/>
                      <a:pt x="10016" y="3659"/>
                    </a:cubicBezTo>
                    <a:cubicBezTo>
                      <a:pt x="10016" y="3659"/>
                      <a:pt x="9989" y="3669"/>
                      <a:pt x="9932" y="3669"/>
                    </a:cubicBezTo>
                    <a:cubicBezTo>
                      <a:pt x="9782" y="3669"/>
                      <a:pt x="9426" y="3597"/>
                      <a:pt x="8827" y="3064"/>
                    </a:cubicBezTo>
                    <a:lnTo>
                      <a:pt x="8552" y="2836"/>
                    </a:lnTo>
                    <a:cubicBezTo>
                      <a:pt x="6906" y="1372"/>
                      <a:pt x="5260" y="0"/>
                      <a:pt x="4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080" bIns="28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7" name="Google Shape;1369;p72"/>
              <p:cNvSpPr/>
              <p:nvPr/>
            </p:nvSpPr>
            <p:spPr>
              <a:xfrm>
                <a:off x="5100480" y="2596680"/>
                <a:ext cx="115920" cy="36000"/>
              </a:xfrm>
              <a:custGeom>
                <a:avLst/>
                <a:gdLst>
                  <a:gd name="textAreaLeft" fmla="*/ 0 w 115920"/>
                  <a:gd name="textAreaRight" fmla="*/ 116280 w 11592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8050" h="2519">
                    <a:moveTo>
                      <a:pt x="3364" y="0"/>
                    </a:moveTo>
                    <a:cubicBezTo>
                      <a:pt x="2328" y="0"/>
                      <a:pt x="135" y="2017"/>
                      <a:pt x="46" y="2107"/>
                    </a:cubicBezTo>
                    <a:cubicBezTo>
                      <a:pt x="0" y="2153"/>
                      <a:pt x="0" y="2198"/>
                      <a:pt x="46" y="2244"/>
                    </a:cubicBezTo>
                    <a:cubicBezTo>
                      <a:pt x="229" y="2427"/>
                      <a:pt x="503" y="2519"/>
                      <a:pt x="778" y="2519"/>
                    </a:cubicBezTo>
                    <a:cubicBezTo>
                      <a:pt x="1372" y="2519"/>
                      <a:pt x="2287" y="2244"/>
                      <a:pt x="3796" y="1238"/>
                    </a:cubicBezTo>
                    <a:cubicBezTo>
                      <a:pt x="3842" y="1192"/>
                      <a:pt x="3842" y="1101"/>
                      <a:pt x="3796" y="1055"/>
                    </a:cubicBezTo>
                    <a:cubicBezTo>
                      <a:pt x="3773" y="1032"/>
                      <a:pt x="3739" y="1021"/>
                      <a:pt x="3705" y="1021"/>
                    </a:cubicBezTo>
                    <a:cubicBezTo>
                      <a:pt x="3670" y="1021"/>
                      <a:pt x="3636" y="1032"/>
                      <a:pt x="3613" y="1055"/>
                    </a:cubicBezTo>
                    <a:cubicBezTo>
                      <a:pt x="2139" y="2069"/>
                      <a:pt x="1263" y="2298"/>
                      <a:pt x="763" y="2298"/>
                    </a:cubicBezTo>
                    <a:cubicBezTo>
                      <a:pt x="519" y="2298"/>
                      <a:pt x="365" y="2244"/>
                      <a:pt x="275" y="2198"/>
                    </a:cubicBezTo>
                    <a:cubicBezTo>
                      <a:pt x="984" y="1578"/>
                      <a:pt x="2594" y="228"/>
                      <a:pt x="3318" y="228"/>
                    </a:cubicBezTo>
                    <a:cubicBezTo>
                      <a:pt x="3341" y="228"/>
                      <a:pt x="3363" y="229"/>
                      <a:pt x="3384" y="232"/>
                    </a:cubicBezTo>
                    <a:cubicBezTo>
                      <a:pt x="4345" y="323"/>
                      <a:pt x="7821" y="2290"/>
                      <a:pt x="7821" y="2290"/>
                    </a:cubicBezTo>
                    <a:cubicBezTo>
                      <a:pt x="7847" y="2303"/>
                      <a:pt x="7870" y="2309"/>
                      <a:pt x="7890" y="2309"/>
                    </a:cubicBezTo>
                    <a:cubicBezTo>
                      <a:pt x="7939" y="2309"/>
                      <a:pt x="7971" y="2277"/>
                      <a:pt x="8004" y="2244"/>
                    </a:cubicBezTo>
                    <a:cubicBezTo>
                      <a:pt x="8049" y="2198"/>
                      <a:pt x="8004" y="2107"/>
                      <a:pt x="7958" y="2061"/>
                    </a:cubicBezTo>
                    <a:cubicBezTo>
                      <a:pt x="7821" y="2016"/>
                      <a:pt x="4436" y="95"/>
                      <a:pt x="3430" y="3"/>
                    </a:cubicBezTo>
                    <a:cubicBezTo>
                      <a:pt x="3409" y="1"/>
                      <a:pt x="3387" y="0"/>
                      <a:pt x="3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8" name="Google Shape;1370;p72"/>
              <p:cNvSpPr/>
              <p:nvPr/>
            </p:nvSpPr>
            <p:spPr>
              <a:xfrm>
                <a:off x="5103000" y="2624760"/>
                <a:ext cx="239400" cy="78120"/>
              </a:xfrm>
              <a:custGeom>
                <a:avLst/>
                <a:gdLst>
                  <a:gd name="textAreaLeft" fmla="*/ 0 w 239400"/>
                  <a:gd name="textAreaRight" fmla="*/ 239760 w 239400"/>
                  <a:gd name="textAreaTop" fmla="*/ 0 h 78120"/>
                  <a:gd name="textAreaBottom" fmla="*/ 78480 h 78120"/>
                </a:gdLst>
                <a:ahLst/>
                <a:cxnLst/>
                <a:rect l="textAreaLeft" t="textAreaTop" r="textAreaRight" b="textAreaBottom"/>
                <a:pathLst>
                  <a:path w="16602" h="5432">
                    <a:moveTo>
                      <a:pt x="16487" y="1"/>
                    </a:moveTo>
                    <a:cubicBezTo>
                      <a:pt x="16464" y="1"/>
                      <a:pt x="16441" y="12"/>
                      <a:pt x="16418" y="35"/>
                    </a:cubicBezTo>
                    <a:cubicBezTo>
                      <a:pt x="16373" y="35"/>
                      <a:pt x="14269" y="1864"/>
                      <a:pt x="13583" y="2504"/>
                    </a:cubicBezTo>
                    <a:lnTo>
                      <a:pt x="13217" y="2825"/>
                    </a:lnTo>
                    <a:cubicBezTo>
                      <a:pt x="12485" y="3556"/>
                      <a:pt x="11251" y="4745"/>
                      <a:pt x="9879" y="5111"/>
                    </a:cubicBezTo>
                    <a:cubicBezTo>
                      <a:pt x="9662" y="5171"/>
                      <a:pt x="9456" y="5198"/>
                      <a:pt x="9260" y="5198"/>
                    </a:cubicBezTo>
                    <a:cubicBezTo>
                      <a:pt x="8258" y="5198"/>
                      <a:pt x="7518" y="4496"/>
                      <a:pt x="6906" y="3922"/>
                    </a:cubicBezTo>
                    <a:cubicBezTo>
                      <a:pt x="6723" y="3739"/>
                      <a:pt x="6540" y="3602"/>
                      <a:pt x="6403" y="3465"/>
                    </a:cubicBezTo>
                    <a:cubicBezTo>
                      <a:pt x="5534" y="2916"/>
                      <a:pt x="4573" y="2504"/>
                      <a:pt x="3613" y="2230"/>
                    </a:cubicBezTo>
                    <a:cubicBezTo>
                      <a:pt x="3659" y="2184"/>
                      <a:pt x="3659" y="2093"/>
                      <a:pt x="3659" y="2047"/>
                    </a:cubicBezTo>
                    <a:cubicBezTo>
                      <a:pt x="3613" y="2001"/>
                      <a:pt x="3522" y="2001"/>
                      <a:pt x="3476" y="2001"/>
                    </a:cubicBezTo>
                    <a:cubicBezTo>
                      <a:pt x="2927" y="2276"/>
                      <a:pt x="2333" y="2504"/>
                      <a:pt x="1692" y="2687"/>
                    </a:cubicBezTo>
                    <a:cubicBezTo>
                      <a:pt x="1393" y="2778"/>
                      <a:pt x="1153" y="2814"/>
                      <a:pt x="960" y="2814"/>
                    </a:cubicBezTo>
                    <a:cubicBezTo>
                      <a:pt x="477" y="2814"/>
                      <a:pt x="294" y="2590"/>
                      <a:pt x="229" y="2459"/>
                    </a:cubicBezTo>
                    <a:cubicBezTo>
                      <a:pt x="1006" y="1727"/>
                      <a:pt x="2012" y="1270"/>
                      <a:pt x="3064" y="1087"/>
                    </a:cubicBezTo>
                    <a:cubicBezTo>
                      <a:pt x="3121" y="1083"/>
                      <a:pt x="3178" y="1081"/>
                      <a:pt x="3237" y="1081"/>
                    </a:cubicBezTo>
                    <a:cubicBezTo>
                      <a:pt x="4711" y="1081"/>
                      <a:pt x="6952" y="2139"/>
                      <a:pt x="6952" y="2139"/>
                    </a:cubicBezTo>
                    <a:cubicBezTo>
                      <a:pt x="6997" y="2139"/>
                      <a:pt x="7089" y="2139"/>
                      <a:pt x="7089" y="2047"/>
                    </a:cubicBezTo>
                    <a:cubicBezTo>
                      <a:pt x="7135" y="2001"/>
                      <a:pt x="7089" y="1956"/>
                      <a:pt x="7043" y="1910"/>
                    </a:cubicBezTo>
                    <a:cubicBezTo>
                      <a:pt x="6957" y="1867"/>
                      <a:pt x="4835" y="847"/>
                      <a:pt x="3328" y="847"/>
                    </a:cubicBezTo>
                    <a:cubicBezTo>
                      <a:pt x="3238" y="847"/>
                      <a:pt x="3150" y="850"/>
                      <a:pt x="3064" y="858"/>
                    </a:cubicBezTo>
                    <a:cubicBezTo>
                      <a:pt x="1921" y="1041"/>
                      <a:pt x="869" y="1590"/>
                      <a:pt x="46" y="2367"/>
                    </a:cubicBezTo>
                    <a:cubicBezTo>
                      <a:pt x="0" y="2413"/>
                      <a:pt x="0" y="2459"/>
                      <a:pt x="0" y="2504"/>
                    </a:cubicBezTo>
                    <a:cubicBezTo>
                      <a:pt x="159" y="2822"/>
                      <a:pt x="490" y="3071"/>
                      <a:pt x="844" y="3071"/>
                    </a:cubicBezTo>
                    <a:cubicBezTo>
                      <a:pt x="898" y="3071"/>
                      <a:pt x="952" y="3065"/>
                      <a:pt x="1006" y="3053"/>
                    </a:cubicBezTo>
                    <a:cubicBezTo>
                      <a:pt x="1281" y="3053"/>
                      <a:pt x="1555" y="3007"/>
                      <a:pt x="1829" y="2916"/>
                    </a:cubicBezTo>
                    <a:cubicBezTo>
                      <a:pt x="2607" y="2687"/>
                      <a:pt x="3064" y="2504"/>
                      <a:pt x="3293" y="2413"/>
                    </a:cubicBezTo>
                    <a:cubicBezTo>
                      <a:pt x="3339" y="2413"/>
                      <a:pt x="5488" y="3053"/>
                      <a:pt x="6266" y="3648"/>
                    </a:cubicBezTo>
                    <a:cubicBezTo>
                      <a:pt x="6403" y="3739"/>
                      <a:pt x="6586" y="3922"/>
                      <a:pt x="6723" y="4059"/>
                    </a:cubicBezTo>
                    <a:cubicBezTo>
                      <a:pt x="7363" y="4654"/>
                      <a:pt x="8186" y="5431"/>
                      <a:pt x="9284" y="5431"/>
                    </a:cubicBezTo>
                    <a:cubicBezTo>
                      <a:pt x="9513" y="5386"/>
                      <a:pt x="9741" y="5386"/>
                      <a:pt x="9924" y="5340"/>
                    </a:cubicBezTo>
                    <a:cubicBezTo>
                      <a:pt x="11388" y="4928"/>
                      <a:pt x="12668" y="3739"/>
                      <a:pt x="13400" y="3007"/>
                    </a:cubicBezTo>
                    <a:lnTo>
                      <a:pt x="13766" y="2642"/>
                    </a:lnTo>
                    <a:cubicBezTo>
                      <a:pt x="14406" y="2047"/>
                      <a:pt x="16556" y="218"/>
                      <a:pt x="16556" y="218"/>
                    </a:cubicBezTo>
                    <a:cubicBezTo>
                      <a:pt x="16601" y="126"/>
                      <a:pt x="16601" y="81"/>
                      <a:pt x="16556" y="35"/>
                    </a:cubicBezTo>
                    <a:cubicBezTo>
                      <a:pt x="16533" y="12"/>
                      <a:pt x="16510" y="1"/>
                      <a:pt x="16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299" name="Google Shape;1371;p72"/>
              <p:cNvSpPr/>
              <p:nvPr/>
            </p:nvSpPr>
            <p:spPr>
              <a:xfrm>
                <a:off x="4518360" y="2073600"/>
                <a:ext cx="1061640" cy="546840"/>
              </a:xfrm>
              <a:custGeom>
                <a:avLst/>
                <a:gdLst>
                  <a:gd name="textAreaLeft" fmla="*/ 0 w 1061640"/>
                  <a:gd name="textAreaRight" fmla="*/ 1062000 w 1061640"/>
                  <a:gd name="textAreaTop" fmla="*/ 0 h 546840"/>
                  <a:gd name="textAreaBottom" fmla="*/ 547200 h 546840"/>
                </a:gdLst>
                <a:ahLst/>
                <a:cxnLst/>
                <a:rect l="textAreaLeft" t="textAreaTop" r="textAreaRight" b="textAreaBottom"/>
                <a:pathLst>
                  <a:path w="73494" h="37868">
                    <a:moveTo>
                      <a:pt x="45505" y="1"/>
                    </a:moveTo>
                    <a:lnTo>
                      <a:pt x="36770" y="16007"/>
                    </a:lnTo>
                    <a:lnTo>
                      <a:pt x="28309" y="275"/>
                    </a:lnTo>
                    <a:lnTo>
                      <a:pt x="23416" y="1876"/>
                    </a:lnTo>
                    <a:cubicBezTo>
                      <a:pt x="23416" y="1876"/>
                      <a:pt x="10976" y="12760"/>
                      <a:pt x="5488" y="18248"/>
                    </a:cubicBezTo>
                    <a:cubicBezTo>
                      <a:pt x="0" y="23690"/>
                      <a:pt x="3247" y="27120"/>
                      <a:pt x="3247" y="27120"/>
                    </a:cubicBezTo>
                    <a:lnTo>
                      <a:pt x="15275" y="37868"/>
                    </a:lnTo>
                    <a:lnTo>
                      <a:pt x="20763" y="32380"/>
                    </a:lnTo>
                    <a:lnTo>
                      <a:pt x="12531" y="23599"/>
                    </a:lnTo>
                    <a:lnTo>
                      <a:pt x="25428" y="12806"/>
                    </a:lnTo>
                    <a:lnTo>
                      <a:pt x="25428" y="12806"/>
                    </a:lnTo>
                    <a:cubicBezTo>
                      <a:pt x="25368" y="28787"/>
                      <a:pt x="28119" y="31538"/>
                      <a:pt x="30021" y="31538"/>
                    </a:cubicBezTo>
                    <a:cubicBezTo>
                      <a:pt x="31020" y="31538"/>
                      <a:pt x="31785" y="30779"/>
                      <a:pt x="31785" y="30779"/>
                    </a:cubicBezTo>
                    <a:cubicBezTo>
                      <a:pt x="32440" y="31511"/>
                      <a:pt x="33106" y="31755"/>
                      <a:pt x="33702" y="31755"/>
                    </a:cubicBezTo>
                    <a:cubicBezTo>
                      <a:pt x="34895" y="31755"/>
                      <a:pt x="35809" y="30779"/>
                      <a:pt x="35809" y="30779"/>
                    </a:cubicBezTo>
                    <a:cubicBezTo>
                      <a:pt x="36450" y="31648"/>
                      <a:pt x="37247" y="31938"/>
                      <a:pt x="38027" y="31938"/>
                    </a:cubicBezTo>
                    <a:cubicBezTo>
                      <a:pt x="39585" y="31938"/>
                      <a:pt x="41069" y="30779"/>
                      <a:pt x="41069" y="30779"/>
                    </a:cubicBezTo>
                    <a:cubicBezTo>
                      <a:pt x="41770" y="31602"/>
                      <a:pt x="42588" y="31877"/>
                      <a:pt x="43367" y="31877"/>
                    </a:cubicBezTo>
                    <a:cubicBezTo>
                      <a:pt x="44926" y="31877"/>
                      <a:pt x="46328" y="30779"/>
                      <a:pt x="46328" y="30779"/>
                    </a:cubicBezTo>
                    <a:cubicBezTo>
                      <a:pt x="46503" y="30838"/>
                      <a:pt x="46668" y="30867"/>
                      <a:pt x="46825" y="30867"/>
                    </a:cubicBezTo>
                    <a:cubicBezTo>
                      <a:pt x="50764" y="30867"/>
                      <a:pt x="49072" y="12761"/>
                      <a:pt x="49072" y="12760"/>
                    </a:cubicBezTo>
                    <a:lnTo>
                      <a:pt x="49072" y="12760"/>
                    </a:lnTo>
                    <a:lnTo>
                      <a:pt x="62197" y="23553"/>
                    </a:lnTo>
                    <a:lnTo>
                      <a:pt x="54286" y="32334"/>
                    </a:lnTo>
                    <a:lnTo>
                      <a:pt x="60139" y="36953"/>
                    </a:lnTo>
                    <a:cubicBezTo>
                      <a:pt x="73493" y="25977"/>
                      <a:pt x="72396" y="24834"/>
                      <a:pt x="71207" y="21770"/>
                    </a:cubicBezTo>
                    <a:cubicBezTo>
                      <a:pt x="70018" y="18660"/>
                      <a:pt x="50810" y="2379"/>
                      <a:pt x="50810" y="2379"/>
                    </a:cubicBezTo>
                    <a:lnTo>
                      <a:pt x="45505" y="1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0" name="Google Shape;1372;p72"/>
              <p:cNvSpPr/>
              <p:nvPr/>
            </p:nvSpPr>
            <p:spPr>
              <a:xfrm>
                <a:off x="4994640" y="2180160"/>
                <a:ext cx="109440" cy="79920"/>
              </a:xfrm>
              <a:custGeom>
                <a:avLst/>
                <a:gdLst>
                  <a:gd name="textAreaLeft" fmla="*/ 0 w 109440"/>
                  <a:gd name="textAreaRight" fmla="*/ 109800 w 10944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7593" h="5553">
                    <a:moveTo>
                      <a:pt x="185" y="0"/>
                    </a:moveTo>
                    <a:cubicBezTo>
                      <a:pt x="138" y="0"/>
                      <a:pt x="80" y="43"/>
                      <a:pt x="47" y="110"/>
                    </a:cubicBezTo>
                    <a:cubicBezTo>
                      <a:pt x="1" y="156"/>
                      <a:pt x="47" y="247"/>
                      <a:pt x="92" y="293"/>
                    </a:cubicBezTo>
                    <a:cubicBezTo>
                      <a:pt x="2059" y="1299"/>
                      <a:pt x="3385" y="3265"/>
                      <a:pt x="3660" y="5461"/>
                    </a:cubicBezTo>
                    <a:lnTo>
                      <a:pt x="3660" y="5506"/>
                    </a:lnTo>
                    <a:lnTo>
                      <a:pt x="3660" y="5552"/>
                    </a:lnTo>
                    <a:lnTo>
                      <a:pt x="3888" y="5552"/>
                    </a:lnTo>
                    <a:cubicBezTo>
                      <a:pt x="3888" y="5529"/>
                      <a:pt x="3888" y="5529"/>
                      <a:pt x="3888" y="5529"/>
                    </a:cubicBezTo>
                    <a:cubicBezTo>
                      <a:pt x="3888" y="5529"/>
                      <a:pt x="3888" y="5529"/>
                      <a:pt x="3888" y="5506"/>
                    </a:cubicBezTo>
                    <a:lnTo>
                      <a:pt x="3888" y="5461"/>
                    </a:lnTo>
                    <a:cubicBezTo>
                      <a:pt x="4117" y="3265"/>
                      <a:pt x="5443" y="1345"/>
                      <a:pt x="7410" y="293"/>
                    </a:cubicBezTo>
                    <a:cubicBezTo>
                      <a:pt x="7501" y="293"/>
                      <a:pt x="7593" y="201"/>
                      <a:pt x="7593" y="110"/>
                    </a:cubicBezTo>
                    <a:cubicBezTo>
                      <a:pt x="7559" y="43"/>
                      <a:pt x="7501" y="0"/>
                      <a:pt x="7437" y="0"/>
                    </a:cubicBezTo>
                    <a:cubicBezTo>
                      <a:pt x="7413" y="0"/>
                      <a:pt x="7388" y="6"/>
                      <a:pt x="7364" y="18"/>
                    </a:cubicBezTo>
                    <a:cubicBezTo>
                      <a:pt x="5580" y="979"/>
                      <a:pt x="4300" y="2579"/>
                      <a:pt x="3797" y="4546"/>
                    </a:cubicBezTo>
                    <a:cubicBezTo>
                      <a:pt x="3339" y="2579"/>
                      <a:pt x="2013" y="933"/>
                      <a:pt x="230" y="18"/>
                    </a:cubicBezTo>
                    <a:cubicBezTo>
                      <a:pt x="217" y="6"/>
                      <a:pt x="202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1" name="Google Shape;1373;p72"/>
              <p:cNvSpPr/>
              <p:nvPr/>
            </p:nvSpPr>
            <p:spPr>
              <a:xfrm>
                <a:off x="5214240" y="1651680"/>
                <a:ext cx="76680" cy="98280"/>
              </a:xfrm>
              <a:custGeom>
                <a:avLst/>
                <a:gdLst>
                  <a:gd name="textAreaLeft" fmla="*/ 0 w 76680"/>
                  <a:gd name="textAreaRight" fmla="*/ 77040 w 76680"/>
                  <a:gd name="textAreaTop" fmla="*/ 0 h 98280"/>
                  <a:gd name="textAreaBottom" fmla="*/ 98640 h 98280"/>
                </a:gdLst>
                <a:ahLst/>
                <a:cxnLst/>
                <a:rect l="textAreaLeft" t="textAreaTop" r="textAreaRight" b="textAreaBottom"/>
                <a:pathLst>
                  <a:path w="5344" h="6826">
                    <a:moveTo>
                      <a:pt x="2778" y="1"/>
                    </a:moveTo>
                    <a:cubicBezTo>
                      <a:pt x="686" y="1"/>
                      <a:pt x="686" y="2297"/>
                      <a:pt x="686" y="2297"/>
                    </a:cubicBezTo>
                    <a:lnTo>
                      <a:pt x="0" y="6825"/>
                    </a:lnTo>
                    <a:cubicBezTo>
                      <a:pt x="15" y="6825"/>
                      <a:pt x="29" y="6825"/>
                      <a:pt x="44" y="6825"/>
                    </a:cubicBezTo>
                    <a:cubicBezTo>
                      <a:pt x="4261" y="6825"/>
                      <a:pt x="5343" y="193"/>
                      <a:pt x="3019" y="11"/>
                    </a:cubicBezTo>
                    <a:cubicBezTo>
                      <a:pt x="2935" y="4"/>
                      <a:pt x="2855" y="1"/>
                      <a:pt x="2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9320" bIns="49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2" name="Google Shape;1374;p72"/>
              <p:cNvSpPr/>
              <p:nvPr/>
            </p:nvSpPr>
            <p:spPr>
              <a:xfrm>
                <a:off x="5228640" y="1659240"/>
                <a:ext cx="42120" cy="74520"/>
              </a:xfrm>
              <a:custGeom>
                <a:avLst/>
                <a:gdLst>
                  <a:gd name="textAreaLeft" fmla="*/ 0 w 42120"/>
                  <a:gd name="textAreaRight" fmla="*/ 42480 w 42120"/>
                  <a:gd name="textAreaTop" fmla="*/ 0 h 74520"/>
                  <a:gd name="textAreaBottom" fmla="*/ 74880 h 74520"/>
                </a:gdLst>
                <a:ahLst/>
                <a:cxnLst/>
                <a:rect l="textAreaLeft" t="textAreaTop" r="textAreaRight" b="textAreaBottom"/>
                <a:pathLst>
                  <a:path w="2928" h="5176">
                    <a:moveTo>
                      <a:pt x="1753" y="1"/>
                    </a:moveTo>
                    <a:cubicBezTo>
                      <a:pt x="993" y="1"/>
                      <a:pt x="450" y="701"/>
                      <a:pt x="412" y="739"/>
                    </a:cubicBezTo>
                    <a:cubicBezTo>
                      <a:pt x="344" y="807"/>
                      <a:pt x="428" y="926"/>
                      <a:pt x="513" y="926"/>
                    </a:cubicBezTo>
                    <a:cubicBezTo>
                      <a:pt x="542" y="926"/>
                      <a:pt x="572" y="912"/>
                      <a:pt x="595" y="877"/>
                    </a:cubicBezTo>
                    <a:cubicBezTo>
                      <a:pt x="595" y="877"/>
                      <a:pt x="1103" y="241"/>
                      <a:pt x="1749" y="241"/>
                    </a:cubicBezTo>
                    <a:cubicBezTo>
                      <a:pt x="1878" y="241"/>
                      <a:pt x="2013" y="267"/>
                      <a:pt x="2150" y="328"/>
                    </a:cubicBezTo>
                    <a:cubicBezTo>
                      <a:pt x="2241" y="374"/>
                      <a:pt x="2333" y="419"/>
                      <a:pt x="2379" y="511"/>
                    </a:cubicBezTo>
                    <a:cubicBezTo>
                      <a:pt x="1967" y="877"/>
                      <a:pt x="46" y="2615"/>
                      <a:pt x="0" y="5038"/>
                    </a:cubicBezTo>
                    <a:cubicBezTo>
                      <a:pt x="0" y="5130"/>
                      <a:pt x="46" y="5176"/>
                      <a:pt x="138" y="5176"/>
                    </a:cubicBezTo>
                    <a:cubicBezTo>
                      <a:pt x="183" y="5176"/>
                      <a:pt x="229" y="5130"/>
                      <a:pt x="229" y="5038"/>
                    </a:cubicBezTo>
                    <a:cubicBezTo>
                      <a:pt x="229" y="2752"/>
                      <a:pt x="2013" y="1151"/>
                      <a:pt x="2470" y="739"/>
                    </a:cubicBezTo>
                    <a:cubicBezTo>
                      <a:pt x="2516" y="831"/>
                      <a:pt x="2516" y="877"/>
                      <a:pt x="2516" y="968"/>
                    </a:cubicBezTo>
                    <a:cubicBezTo>
                      <a:pt x="2699" y="1974"/>
                      <a:pt x="2287" y="3712"/>
                      <a:pt x="1464" y="4398"/>
                    </a:cubicBezTo>
                    <a:cubicBezTo>
                      <a:pt x="1418" y="4444"/>
                      <a:pt x="1418" y="4535"/>
                      <a:pt x="1464" y="4581"/>
                    </a:cubicBezTo>
                    <a:cubicBezTo>
                      <a:pt x="1464" y="4581"/>
                      <a:pt x="1510" y="4627"/>
                      <a:pt x="1555" y="4627"/>
                    </a:cubicBezTo>
                    <a:lnTo>
                      <a:pt x="1647" y="4627"/>
                    </a:lnTo>
                    <a:cubicBezTo>
                      <a:pt x="2470" y="3804"/>
                      <a:pt x="2927" y="1929"/>
                      <a:pt x="2744" y="877"/>
                    </a:cubicBezTo>
                    <a:cubicBezTo>
                      <a:pt x="2744" y="739"/>
                      <a:pt x="2699" y="602"/>
                      <a:pt x="2607" y="465"/>
                    </a:cubicBezTo>
                    <a:cubicBezTo>
                      <a:pt x="2516" y="282"/>
                      <a:pt x="2379" y="145"/>
                      <a:pt x="2241" y="99"/>
                    </a:cubicBezTo>
                    <a:cubicBezTo>
                      <a:pt x="2071" y="30"/>
                      <a:pt x="1908" y="1"/>
                      <a:pt x="1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3" name="Google Shape;1375;p72"/>
              <p:cNvSpPr/>
              <p:nvPr/>
            </p:nvSpPr>
            <p:spPr>
              <a:xfrm>
                <a:off x="4813920" y="1651680"/>
                <a:ext cx="77400" cy="9828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98280"/>
                  <a:gd name="textAreaBottom" fmla="*/ 98640 h 98280"/>
                </a:gdLst>
                <a:ahLst/>
                <a:cxnLst/>
                <a:rect l="textAreaLeft" t="textAreaTop" r="textAreaRight" b="textAreaBottom"/>
                <a:pathLst>
                  <a:path w="5389" h="6826">
                    <a:moveTo>
                      <a:pt x="2566" y="1"/>
                    </a:moveTo>
                    <a:cubicBezTo>
                      <a:pt x="2488" y="1"/>
                      <a:pt x="2408" y="4"/>
                      <a:pt x="2324" y="11"/>
                    </a:cubicBezTo>
                    <a:cubicBezTo>
                      <a:pt x="0" y="193"/>
                      <a:pt x="1082" y="6825"/>
                      <a:pt x="5345" y="6825"/>
                    </a:cubicBezTo>
                    <a:cubicBezTo>
                      <a:pt x="5359" y="6825"/>
                      <a:pt x="5374" y="6825"/>
                      <a:pt x="5389" y="6825"/>
                    </a:cubicBezTo>
                    <a:lnTo>
                      <a:pt x="4657" y="2297"/>
                    </a:lnTo>
                    <a:cubicBezTo>
                      <a:pt x="4657" y="2297"/>
                      <a:pt x="4657" y="1"/>
                      <a:pt x="25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9320" bIns="49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4" name="Google Shape;1376;p72"/>
              <p:cNvSpPr/>
              <p:nvPr/>
            </p:nvSpPr>
            <p:spPr>
              <a:xfrm>
                <a:off x="4834800" y="1658880"/>
                <a:ext cx="42120" cy="74160"/>
              </a:xfrm>
              <a:custGeom>
                <a:avLst/>
                <a:gdLst>
                  <a:gd name="textAreaLeft" fmla="*/ 0 w 42120"/>
                  <a:gd name="textAreaRight" fmla="*/ 42480 w 4212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2928" h="5150">
                    <a:moveTo>
                      <a:pt x="1217" y="0"/>
                    </a:moveTo>
                    <a:cubicBezTo>
                      <a:pt x="1050" y="0"/>
                      <a:pt x="872" y="35"/>
                      <a:pt x="687" y="119"/>
                    </a:cubicBezTo>
                    <a:cubicBezTo>
                      <a:pt x="504" y="165"/>
                      <a:pt x="366" y="302"/>
                      <a:pt x="321" y="485"/>
                    </a:cubicBezTo>
                    <a:cubicBezTo>
                      <a:pt x="229" y="622"/>
                      <a:pt x="183" y="759"/>
                      <a:pt x="138" y="897"/>
                    </a:cubicBezTo>
                    <a:cubicBezTo>
                      <a:pt x="1" y="1949"/>
                      <a:pt x="458" y="3824"/>
                      <a:pt x="1281" y="4555"/>
                    </a:cubicBezTo>
                    <a:cubicBezTo>
                      <a:pt x="1304" y="4578"/>
                      <a:pt x="1315" y="4590"/>
                      <a:pt x="1327" y="4590"/>
                    </a:cubicBezTo>
                    <a:cubicBezTo>
                      <a:pt x="1338" y="4590"/>
                      <a:pt x="1350" y="4578"/>
                      <a:pt x="1373" y="4555"/>
                    </a:cubicBezTo>
                    <a:lnTo>
                      <a:pt x="1464" y="4555"/>
                    </a:lnTo>
                    <a:cubicBezTo>
                      <a:pt x="1510" y="4464"/>
                      <a:pt x="1510" y="4418"/>
                      <a:pt x="1464" y="4372"/>
                    </a:cubicBezTo>
                    <a:cubicBezTo>
                      <a:pt x="687" y="3686"/>
                      <a:pt x="229" y="1903"/>
                      <a:pt x="412" y="942"/>
                    </a:cubicBezTo>
                    <a:cubicBezTo>
                      <a:pt x="412" y="851"/>
                      <a:pt x="412" y="759"/>
                      <a:pt x="458" y="714"/>
                    </a:cubicBezTo>
                    <a:cubicBezTo>
                      <a:pt x="915" y="1125"/>
                      <a:pt x="2653" y="2726"/>
                      <a:pt x="2699" y="5013"/>
                    </a:cubicBezTo>
                    <a:cubicBezTo>
                      <a:pt x="2699" y="5058"/>
                      <a:pt x="2745" y="5150"/>
                      <a:pt x="2790" y="5150"/>
                    </a:cubicBezTo>
                    <a:cubicBezTo>
                      <a:pt x="2882" y="5150"/>
                      <a:pt x="2927" y="5058"/>
                      <a:pt x="2927" y="5013"/>
                    </a:cubicBezTo>
                    <a:cubicBezTo>
                      <a:pt x="2882" y="2589"/>
                      <a:pt x="961" y="851"/>
                      <a:pt x="549" y="485"/>
                    </a:cubicBezTo>
                    <a:cubicBezTo>
                      <a:pt x="595" y="394"/>
                      <a:pt x="687" y="348"/>
                      <a:pt x="778" y="302"/>
                    </a:cubicBezTo>
                    <a:cubicBezTo>
                      <a:pt x="906" y="252"/>
                      <a:pt x="1032" y="231"/>
                      <a:pt x="1153" y="231"/>
                    </a:cubicBezTo>
                    <a:cubicBezTo>
                      <a:pt x="1811" y="231"/>
                      <a:pt x="2333" y="851"/>
                      <a:pt x="2333" y="851"/>
                    </a:cubicBezTo>
                    <a:cubicBezTo>
                      <a:pt x="2345" y="886"/>
                      <a:pt x="2368" y="900"/>
                      <a:pt x="2396" y="900"/>
                    </a:cubicBezTo>
                    <a:cubicBezTo>
                      <a:pt x="2475" y="900"/>
                      <a:pt x="2584" y="782"/>
                      <a:pt x="2516" y="714"/>
                    </a:cubicBezTo>
                    <a:cubicBezTo>
                      <a:pt x="2479" y="676"/>
                      <a:pt x="1955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5" name="Google Shape;1377;p72"/>
              <p:cNvSpPr/>
              <p:nvPr/>
            </p:nvSpPr>
            <p:spPr>
              <a:xfrm>
                <a:off x="4877640" y="1459800"/>
                <a:ext cx="349920" cy="452160"/>
              </a:xfrm>
              <a:custGeom>
                <a:avLst/>
                <a:gdLst>
                  <a:gd name="textAreaLeft" fmla="*/ 0 w 349920"/>
                  <a:gd name="textAreaRight" fmla="*/ 350280 w 349920"/>
                  <a:gd name="textAreaTop" fmla="*/ 0 h 452160"/>
                  <a:gd name="textAreaBottom" fmla="*/ 452520 h 452160"/>
                </a:gdLst>
                <a:ahLst/>
                <a:cxnLst/>
                <a:rect l="textAreaLeft" t="textAreaTop" r="textAreaRight" b="textAreaBottom"/>
                <a:pathLst>
                  <a:path w="24239" h="31328">
                    <a:moveTo>
                      <a:pt x="12119" y="0"/>
                    </a:moveTo>
                    <a:cubicBezTo>
                      <a:pt x="3659" y="0"/>
                      <a:pt x="0" y="5991"/>
                      <a:pt x="0" y="13309"/>
                    </a:cubicBezTo>
                    <a:cubicBezTo>
                      <a:pt x="0" y="25062"/>
                      <a:pt x="7363" y="31328"/>
                      <a:pt x="12119" y="31328"/>
                    </a:cubicBezTo>
                    <a:cubicBezTo>
                      <a:pt x="17516" y="31328"/>
                      <a:pt x="24239" y="24330"/>
                      <a:pt x="24239" y="13309"/>
                    </a:cubicBezTo>
                    <a:cubicBezTo>
                      <a:pt x="24239" y="5991"/>
                      <a:pt x="21540" y="0"/>
                      <a:pt x="12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6" name="Google Shape;1378;p72"/>
              <p:cNvSpPr/>
              <p:nvPr/>
            </p:nvSpPr>
            <p:spPr>
              <a:xfrm>
                <a:off x="4898880" y="1760400"/>
                <a:ext cx="121320" cy="111960"/>
              </a:xfrm>
              <a:custGeom>
                <a:avLst/>
                <a:gdLst>
                  <a:gd name="textAreaLeft" fmla="*/ 0 w 121320"/>
                  <a:gd name="textAreaRight" fmla="*/ 121680 w 121320"/>
                  <a:gd name="textAreaTop" fmla="*/ 0 h 111960"/>
                  <a:gd name="textAreaBottom" fmla="*/ 112320 h 111960"/>
                </a:gdLst>
                <a:ahLst/>
                <a:cxnLst/>
                <a:rect l="textAreaLeft" t="textAreaTop" r="textAreaRight" b="textAreaBottom"/>
                <a:pathLst>
                  <a:path w="8416" h="7776">
                    <a:moveTo>
                      <a:pt x="2653" y="1"/>
                    </a:moveTo>
                    <a:cubicBezTo>
                      <a:pt x="1693" y="1"/>
                      <a:pt x="778" y="367"/>
                      <a:pt x="1" y="961"/>
                    </a:cubicBezTo>
                    <a:cubicBezTo>
                      <a:pt x="961" y="3568"/>
                      <a:pt x="2562" y="5901"/>
                      <a:pt x="4574" y="7776"/>
                    </a:cubicBezTo>
                    <a:cubicBezTo>
                      <a:pt x="8416" y="5809"/>
                      <a:pt x="6998" y="1"/>
                      <a:pt x="2699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7" name="Google Shape;1379;p72"/>
              <p:cNvSpPr/>
              <p:nvPr/>
            </p:nvSpPr>
            <p:spPr>
              <a:xfrm>
                <a:off x="5087880" y="1760400"/>
                <a:ext cx="118440" cy="111240"/>
              </a:xfrm>
              <a:custGeom>
                <a:avLst/>
                <a:gdLst>
                  <a:gd name="textAreaLeft" fmla="*/ 0 w 118440"/>
                  <a:gd name="textAreaRight" fmla="*/ 118800 w 118440"/>
                  <a:gd name="textAreaTop" fmla="*/ 0 h 111240"/>
                  <a:gd name="textAreaBottom" fmla="*/ 111600 h 111240"/>
                </a:gdLst>
                <a:ahLst/>
                <a:cxnLst/>
                <a:rect l="textAreaLeft" t="textAreaTop" r="textAreaRight" b="textAreaBottom"/>
                <a:pathLst>
                  <a:path w="8233" h="7730">
                    <a:moveTo>
                      <a:pt x="5763" y="1"/>
                    </a:moveTo>
                    <a:cubicBezTo>
                      <a:pt x="1464" y="1"/>
                      <a:pt x="0" y="5672"/>
                      <a:pt x="3750" y="7730"/>
                    </a:cubicBezTo>
                    <a:cubicBezTo>
                      <a:pt x="5763" y="5809"/>
                      <a:pt x="7318" y="3477"/>
                      <a:pt x="8232" y="870"/>
                    </a:cubicBezTo>
                    <a:cubicBezTo>
                      <a:pt x="7501" y="321"/>
                      <a:pt x="6632" y="1"/>
                      <a:pt x="5763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8" name="Google Shape;1380;p72"/>
              <p:cNvSpPr/>
              <p:nvPr/>
            </p:nvSpPr>
            <p:spPr>
              <a:xfrm>
                <a:off x="4927320" y="1673280"/>
                <a:ext cx="22680" cy="42480"/>
              </a:xfrm>
              <a:custGeom>
                <a:avLst/>
                <a:gdLst>
                  <a:gd name="textAreaLeft" fmla="*/ 0 w 22680"/>
                  <a:gd name="textAreaRight" fmla="*/ 23040 w 226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601" h="2973">
                    <a:moveTo>
                      <a:pt x="778" y="0"/>
                    </a:moveTo>
                    <a:cubicBezTo>
                      <a:pt x="366" y="0"/>
                      <a:pt x="0" y="640"/>
                      <a:pt x="0" y="1464"/>
                    </a:cubicBezTo>
                    <a:cubicBezTo>
                      <a:pt x="0" y="2287"/>
                      <a:pt x="366" y="2973"/>
                      <a:pt x="778" y="2973"/>
                    </a:cubicBezTo>
                    <a:cubicBezTo>
                      <a:pt x="1235" y="2973"/>
                      <a:pt x="1601" y="2287"/>
                      <a:pt x="1601" y="1464"/>
                    </a:cubicBezTo>
                    <a:cubicBezTo>
                      <a:pt x="1601" y="640"/>
                      <a:pt x="1235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09" name="Google Shape;1381;p72"/>
              <p:cNvSpPr/>
              <p:nvPr/>
            </p:nvSpPr>
            <p:spPr>
              <a:xfrm>
                <a:off x="4917960" y="1620000"/>
                <a:ext cx="44640" cy="14040"/>
              </a:xfrm>
              <a:custGeom>
                <a:avLst/>
                <a:gdLst>
                  <a:gd name="textAreaLeft" fmla="*/ 0 w 44640"/>
                  <a:gd name="textAreaRight" fmla="*/ 45000 w 44640"/>
                  <a:gd name="textAreaTop" fmla="*/ 0 h 14040"/>
                  <a:gd name="textAreaBottom" fmla="*/ 14400 h 14040"/>
                </a:gdLst>
                <a:ahLst/>
                <a:cxnLst/>
                <a:rect l="textAreaLeft" t="textAreaTop" r="textAreaRight" b="textAreaBottom"/>
                <a:pathLst>
                  <a:path w="3118" h="986">
                    <a:moveTo>
                      <a:pt x="1727" y="1"/>
                    </a:moveTo>
                    <a:cubicBezTo>
                      <a:pt x="1114" y="1"/>
                      <a:pt x="514" y="226"/>
                      <a:pt x="47" y="666"/>
                    </a:cubicBezTo>
                    <a:cubicBezTo>
                      <a:pt x="1" y="711"/>
                      <a:pt x="1" y="849"/>
                      <a:pt x="47" y="894"/>
                    </a:cubicBezTo>
                    <a:cubicBezTo>
                      <a:pt x="92" y="940"/>
                      <a:pt x="138" y="940"/>
                      <a:pt x="184" y="986"/>
                    </a:cubicBezTo>
                    <a:cubicBezTo>
                      <a:pt x="230" y="940"/>
                      <a:pt x="275" y="940"/>
                      <a:pt x="275" y="894"/>
                    </a:cubicBezTo>
                    <a:cubicBezTo>
                      <a:pt x="695" y="530"/>
                      <a:pt x="1219" y="338"/>
                      <a:pt x="1750" y="338"/>
                    </a:cubicBezTo>
                    <a:cubicBezTo>
                      <a:pt x="2086" y="338"/>
                      <a:pt x="2426" y="415"/>
                      <a:pt x="2745" y="574"/>
                    </a:cubicBezTo>
                    <a:cubicBezTo>
                      <a:pt x="2784" y="598"/>
                      <a:pt x="2822" y="608"/>
                      <a:pt x="2857" y="608"/>
                    </a:cubicBezTo>
                    <a:cubicBezTo>
                      <a:pt x="3024" y="608"/>
                      <a:pt x="3117" y="376"/>
                      <a:pt x="2928" y="300"/>
                    </a:cubicBezTo>
                    <a:cubicBezTo>
                      <a:pt x="2545" y="99"/>
                      <a:pt x="2133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" bIns="7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0" name="Google Shape;1382;p72"/>
              <p:cNvSpPr/>
              <p:nvPr/>
            </p:nvSpPr>
            <p:spPr>
              <a:xfrm>
                <a:off x="5144040" y="1673280"/>
                <a:ext cx="22680" cy="42480"/>
              </a:xfrm>
              <a:custGeom>
                <a:avLst/>
                <a:gdLst>
                  <a:gd name="textAreaLeft" fmla="*/ 0 w 22680"/>
                  <a:gd name="textAreaRight" fmla="*/ 23040 w 226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602" h="2973">
                    <a:moveTo>
                      <a:pt x="778" y="0"/>
                    </a:moveTo>
                    <a:cubicBezTo>
                      <a:pt x="321" y="0"/>
                      <a:pt x="1" y="640"/>
                      <a:pt x="1" y="1464"/>
                    </a:cubicBezTo>
                    <a:cubicBezTo>
                      <a:pt x="1" y="2287"/>
                      <a:pt x="321" y="2973"/>
                      <a:pt x="778" y="2973"/>
                    </a:cubicBezTo>
                    <a:cubicBezTo>
                      <a:pt x="1235" y="2973"/>
                      <a:pt x="1601" y="2287"/>
                      <a:pt x="1601" y="1464"/>
                    </a:cubicBezTo>
                    <a:cubicBezTo>
                      <a:pt x="1601" y="640"/>
                      <a:pt x="1235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1" name="Google Shape;1383;p72"/>
              <p:cNvSpPr/>
              <p:nvPr/>
            </p:nvSpPr>
            <p:spPr>
              <a:xfrm>
                <a:off x="5130720" y="1620000"/>
                <a:ext cx="44640" cy="14040"/>
              </a:xfrm>
              <a:custGeom>
                <a:avLst/>
                <a:gdLst>
                  <a:gd name="textAreaLeft" fmla="*/ 0 w 44640"/>
                  <a:gd name="textAreaRight" fmla="*/ 45000 w 44640"/>
                  <a:gd name="textAreaTop" fmla="*/ 0 h 14040"/>
                  <a:gd name="textAreaBottom" fmla="*/ 14400 h 14040"/>
                </a:gdLst>
                <a:ahLst/>
                <a:cxnLst/>
                <a:rect l="textAreaLeft" t="textAreaTop" r="textAreaRight" b="textAreaBottom"/>
                <a:pathLst>
                  <a:path w="3117" h="986">
                    <a:moveTo>
                      <a:pt x="1391" y="1"/>
                    </a:moveTo>
                    <a:cubicBezTo>
                      <a:pt x="984" y="1"/>
                      <a:pt x="573" y="99"/>
                      <a:pt x="190" y="300"/>
                    </a:cubicBezTo>
                    <a:cubicBezTo>
                      <a:pt x="1" y="376"/>
                      <a:pt x="93" y="608"/>
                      <a:pt x="261" y="608"/>
                    </a:cubicBezTo>
                    <a:cubicBezTo>
                      <a:pt x="295" y="608"/>
                      <a:pt x="333" y="598"/>
                      <a:pt x="373" y="574"/>
                    </a:cubicBezTo>
                    <a:cubicBezTo>
                      <a:pt x="692" y="415"/>
                      <a:pt x="1031" y="338"/>
                      <a:pt x="1368" y="338"/>
                    </a:cubicBezTo>
                    <a:cubicBezTo>
                      <a:pt x="1899" y="338"/>
                      <a:pt x="2422" y="530"/>
                      <a:pt x="2842" y="894"/>
                    </a:cubicBezTo>
                    <a:cubicBezTo>
                      <a:pt x="2842" y="940"/>
                      <a:pt x="2888" y="940"/>
                      <a:pt x="2934" y="986"/>
                    </a:cubicBezTo>
                    <a:cubicBezTo>
                      <a:pt x="2980" y="940"/>
                      <a:pt x="3025" y="940"/>
                      <a:pt x="3071" y="894"/>
                    </a:cubicBezTo>
                    <a:cubicBezTo>
                      <a:pt x="3117" y="849"/>
                      <a:pt x="3117" y="711"/>
                      <a:pt x="3071" y="666"/>
                    </a:cubicBezTo>
                    <a:cubicBezTo>
                      <a:pt x="2603" y="226"/>
                      <a:pt x="2003" y="1"/>
                      <a:pt x="1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" bIns="7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2" name="Google Shape;1384;p72"/>
              <p:cNvSpPr/>
              <p:nvPr/>
            </p:nvSpPr>
            <p:spPr>
              <a:xfrm>
                <a:off x="5042160" y="1616400"/>
                <a:ext cx="43200" cy="159480"/>
              </a:xfrm>
              <a:custGeom>
                <a:avLst/>
                <a:gdLst>
                  <a:gd name="textAreaLeft" fmla="*/ 0 w 43200"/>
                  <a:gd name="textAreaRight" fmla="*/ 43560 w 43200"/>
                  <a:gd name="textAreaTop" fmla="*/ 0 h 159480"/>
                  <a:gd name="textAreaBottom" fmla="*/ 159840 h 159480"/>
                </a:gdLst>
                <a:ahLst/>
                <a:cxnLst/>
                <a:rect l="textAreaLeft" t="textAreaTop" r="textAreaRight" b="textAreaBottom"/>
                <a:pathLst>
                  <a:path w="3020" h="11057">
                    <a:moveTo>
                      <a:pt x="229" y="0"/>
                    </a:moveTo>
                    <a:cubicBezTo>
                      <a:pt x="138" y="0"/>
                      <a:pt x="46" y="58"/>
                      <a:pt x="46" y="172"/>
                    </a:cubicBezTo>
                    <a:lnTo>
                      <a:pt x="46" y="8541"/>
                    </a:lnTo>
                    <a:cubicBezTo>
                      <a:pt x="46" y="8633"/>
                      <a:pt x="138" y="8724"/>
                      <a:pt x="229" y="8724"/>
                    </a:cubicBezTo>
                    <a:lnTo>
                      <a:pt x="2379" y="8816"/>
                    </a:lnTo>
                    <a:lnTo>
                      <a:pt x="92" y="10736"/>
                    </a:lnTo>
                    <a:cubicBezTo>
                      <a:pt x="1" y="10782"/>
                      <a:pt x="1" y="10919"/>
                      <a:pt x="92" y="10965"/>
                    </a:cubicBezTo>
                    <a:cubicBezTo>
                      <a:pt x="138" y="11011"/>
                      <a:pt x="184" y="11011"/>
                      <a:pt x="229" y="11057"/>
                    </a:cubicBezTo>
                    <a:cubicBezTo>
                      <a:pt x="275" y="11011"/>
                      <a:pt x="275" y="11011"/>
                      <a:pt x="321" y="10965"/>
                    </a:cubicBezTo>
                    <a:lnTo>
                      <a:pt x="2928" y="8770"/>
                    </a:lnTo>
                    <a:cubicBezTo>
                      <a:pt x="3019" y="8724"/>
                      <a:pt x="3019" y="8633"/>
                      <a:pt x="3019" y="8587"/>
                    </a:cubicBezTo>
                    <a:cubicBezTo>
                      <a:pt x="2973" y="8495"/>
                      <a:pt x="2928" y="8450"/>
                      <a:pt x="2836" y="8450"/>
                    </a:cubicBezTo>
                    <a:lnTo>
                      <a:pt x="412" y="8358"/>
                    </a:lnTo>
                    <a:lnTo>
                      <a:pt x="412" y="172"/>
                    </a:lnTo>
                    <a:cubicBezTo>
                      <a:pt x="412" y="58"/>
                      <a:pt x="321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920" bIns="79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3" name="Google Shape;1385;p72"/>
              <p:cNvSpPr/>
              <p:nvPr/>
            </p:nvSpPr>
            <p:spPr>
              <a:xfrm>
                <a:off x="5006160" y="1821960"/>
                <a:ext cx="93600" cy="16200"/>
              </a:xfrm>
              <a:custGeom>
                <a:avLst/>
                <a:gdLst>
                  <a:gd name="textAreaLeft" fmla="*/ 0 w 93600"/>
                  <a:gd name="textAreaRight" fmla="*/ 93960 w 93600"/>
                  <a:gd name="textAreaTop" fmla="*/ 0 h 16200"/>
                  <a:gd name="textAreaBottom" fmla="*/ 16560 h 16200"/>
                </a:gdLst>
                <a:ahLst/>
                <a:cxnLst/>
                <a:rect l="textAreaLeft" t="textAreaTop" r="textAreaRight" b="textAreaBottom"/>
                <a:pathLst>
                  <a:path w="6495" h="1136">
                    <a:moveTo>
                      <a:pt x="2882" y="0"/>
                    </a:moveTo>
                    <a:cubicBezTo>
                      <a:pt x="2470" y="137"/>
                      <a:pt x="2104" y="275"/>
                      <a:pt x="1738" y="457"/>
                    </a:cubicBezTo>
                    <a:cubicBezTo>
                      <a:pt x="1189" y="640"/>
                      <a:pt x="595" y="686"/>
                      <a:pt x="0" y="732"/>
                    </a:cubicBezTo>
                    <a:cubicBezTo>
                      <a:pt x="0" y="732"/>
                      <a:pt x="471" y="1135"/>
                      <a:pt x="2362" y="1135"/>
                    </a:cubicBezTo>
                    <a:cubicBezTo>
                      <a:pt x="2677" y="1135"/>
                      <a:pt x="3032" y="1124"/>
                      <a:pt x="3430" y="1098"/>
                    </a:cubicBezTo>
                    <a:cubicBezTo>
                      <a:pt x="6220" y="915"/>
                      <a:pt x="6494" y="137"/>
                      <a:pt x="6495" y="137"/>
                    </a:cubicBezTo>
                    <a:lnTo>
                      <a:pt x="6495" y="137"/>
                    </a:lnTo>
                    <a:cubicBezTo>
                      <a:pt x="6123" y="280"/>
                      <a:pt x="5751" y="352"/>
                      <a:pt x="5380" y="352"/>
                    </a:cubicBezTo>
                    <a:cubicBezTo>
                      <a:pt x="5157" y="352"/>
                      <a:pt x="4934" y="326"/>
                      <a:pt x="4711" y="275"/>
                    </a:cubicBezTo>
                    <a:cubicBezTo>
                      <a:pt x="4116" y="137"/>
                      <a:pt x="3476" y="46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4" name="Google Shape;1386;p72"/>
              <p:cNvSpPr/>
              <p:nvPr/>
            </p:nvSpPr>
            <p:spPr>
              <a:xfrm>
                <a:off x="5004720" y="1826280"/>
                <a:ext cx="95400" cy="32400"/>
              </a:xfrm>
              <a:custGeom>
                <a:avLst/>
                <a:gdLst>
                  <a:gd name="textAreaLeft" fmla="*/ 0 w 95400"/>
                  <a:gd name="textAreaRight" fmla="*/ 95760 w 95400"/>
                  <a:gd name="textAreaTop" fmla="*/ 0 h 32400"/>
                  <a:gd name="textAreaBottom" fmla="*/ 32760 h 32400"/>
                </a:gdLst>
                <a:ahLst/>
                <a:cxnLst/>
                <a:rect l="textAreaLeft" t="textAreaTop" r="textAreaRight" b="textAreaBottom"/>
                <a:pathLst>
                  <a:path w="6633" h="2258">
                    <a:moveTo>
                      <a:pt x="6632" y="0"/>
                    </a:moveTo>
                    <a:lnTo>
                      <a:pt x="6632" y="0"/>
                    </a:lnTo>
                    <a:cubicBezTo>
                      <a:pt x="6594" y="11"/>
                      <a:pt x="6557" y="23"/>
                      <a:pt x="6522" y="38"/>
                    </a:cubicBezTo>
                    <a:lnTo>
                      <a:pt x="6522" y="38"/>
                    </a:lnTo>
                    <a:cubicBezTo>
                      <a:pt x="6559" y="26"/>
                      <a:pt x="6595" y="13"/>
                      <a:pt x="6632" y="0"/>
                    </a:cubicBezTo>
                    <a:close/>
                    <a:moveTo>
                      <a:pt x="1" y="458"/>
                    </a:moveTo>
                    <a:lnTo>
                      <a:pt x="1" y="458"/>
                    </a:lnTo>
                    <a:cubicBezTo>
                      <a:pt x="40" y="469"/>
                      <a:pt x="80" y="480"/>
                      <a:pt x="120" y="491"/>
                    </a:cubicBezTo>
                    <a:lnTo>
                      <a:pt x="120" y="491"/>
                    </a:lnTo>
                    <a:cubicBezTo>
                      <a:pt x="81" y="478"/>
                      <a:pt x="41" y="467"/>
                      <a:pt x="1" y="458"/>
                    </a:cubicBezTo>
                    <a:close/>
                    <a:moveTo>
                      <a:pt x="6522" y="38"/>
                    </a:moveTo>
                    <a:cubicBezTo>
                      <a:pt x="5504" y="385"/>
                      <a:pt x="4443" y="645"/>
                      <a:pt x="3339" y="778"/>
                    </a:cubicBezTo>
                    <a:cubicBezTo>
                      <a:pt x="3073" y="800"/>
                      <a:pt x="2804" y="811"/>
                      <a:pt x="2534" y="811"/>
                    </a:cubicBezTo>
                    <a:cubicBezTo>
                      <a:pt x="1730" y="811"/>
                      <a:pt x="914" y="710"/>
                      <a:pt x="120" y="491"/>
                    </a:cubicBezTo>
                    <a:lnTo>
                      <a:pt x="120" y="491"/>
                    </a:lnTo>
                    <a:cubicBezTo>
                      <a:pt x="646" y="669"/>
                      <a:pt x="993" y="1172"/>
                      <a:pt x="1419" y="1555"/>
                    </a:cubicBezTo>
                    <a:cubicBezTo>
                      <a:pt x="1954" y="2031"/>
                      <a:pt x="2609" y="2257"/>
                      <a:pt x="3261" y="2257"/>
                    </a:cubicBezTo>
                    <a:cubicBezTo>
                      <a:pt x="4115" y="2257"/>
                      <a:pt x="4964" y="1869"/>
                      <a:pt x="5535" y="1144"/>
                    </a:cubicBezTo>
                    <a:cubicBezTo>
                      <a:pt x="5831" y="721"/>
                      <a:pt x="6087" y="220"/>
                      <a:pt x="6522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5" name="Google Shape;1387;p72"/>
              <p:cNvSpPr/>
              <p:nvPr/>
            </p:nvSpPr>
            <p:spPr>
              <a:xfrm>
                <a:off x="4997520" y="1820160"/>
                <a:ext cx="110520" cy="194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19440"/>
                  <a:gd name="textAreaBottom" fmla="*/ 19800 h 19440"/>
                </a:gdLst>
                <a:ahLst/>
                <a:cxnLst/>
                <a:rect l="textAreaLeft" t="textAreaTop" r="textAreaRight" b="textAreaBottom"/>
                <a:pathLst>
                  <a:path w="7685" h="1361">
                    <a:moveTo>
                      <a:pt x="7524" y="0"/>
                    </a:moveTo>
                    <a:cubicBezTo>
                      <a:pt x="7501" y="0"/>
                      <a:pt x="7478" y="12"/>
                      <a:pt x="7455" y="35"/>
                    </a:cubicBezTo>
                    <a:cubicBezTo>
                      <a:pt x="6861" y="492"/>
                      <a:pt x="6129" y="766"/>
                      <a:pt x="5397" y="904"/>
                    </a:cubicBezTo>
                    <a:cubicBezTo>
                      <a:pt x="4676" y="1040"/>
                      <a:pt x="3939" y="1110"/>
                      <a:pt x="3195" y="1110"/>
                    </a:cubicBezTo>
                    <a:cubicBezTo>
                      <a:pt x="2193" y="1110"/>
                      <a:pt x="1181" y="983"/>
                      <a:pt x="184" y="721"/>
                    </a:cubicBezTo>
                    <a:cubicBezTo>
                      <a:pt x="172" y="708"/>
                      <a:pt x="156" y="703"/>
                      <a:pt x="140" y="703"/>
                    </a:cubicBezTo>
                    <a:cubicBezTo>
                      <a:pt x="96" y="703"/>
                      <a:pt x="47" y="745"/>
                      <a:pt x="47" y="812"/>
                    </a:cubicBezTo>
                    <a:cubicBezTo>
                      <a:pt x="1" y="858"/>
                      <a:pt x="47" y="949"/>
                      <a:pt x="138" y="949"/>
                    </a:cubicBezTo>
                    <a:cubicBezTo>
                      <a:pt x="1144" y="1224"/>
                      <a:pt x="2150" y="1361"/>
                      <a:pt x="3202" y="1361"/>
                    </a:cubicBezTo>
                    <a:cubicBezTo>
                      <a:pt x="3980" y="1361"/>
                      <a:pt x="4757" y="1269"/>
                      <a:pt x="5489" y="1132"/>
                    </a:cubicBezTo>
                    <a:cubicBezTo>
                      <a:pt x="6266" y="995"/>
                      <a:pt x="6998" y="675"/>
                      <a:pt x="7593" y="218"/>
                    </a:cubicBezTo>
                    <a:cubicBezTo>
                      <a:pt x="7684" y="172"/>
                      <a:pt x="7684" y="80"/>
                      <a:pt x="7593" y="35"/>
                    </a:cubicBezTo>
                    <a:cubicBezTo>
                      <a:pt x="7570" y="12"/>
                      <a:pt x="7547" y="0"/>
                      <a:pt x="7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6" name="Google Shape;1388;p72"/>
              <p:cNvSpPr/>
              <p:nvPr/>
            </p:nvSpPr>
            <p:spPr>
              <a:xfrm>
                <a:off x="4935960" y="1711440"/>
                <a:ext cx="19440" cy="22680"/>
              </a:xfrm>
              <a:custGeom>
                <a:avLst/>
                <a:gdLst>
                  <a:gd name="textAreaLeft" fmla="*/ 0 w 19440"/>
                  <a:gd name="textAreaRight" fmla="*/ 19800 w 19440"/>
                  <a:gd name="textAreaTop" fmla="*/ 0 h 22680"/>
                  <a:gd name="textAreaBottom" fmla="*/ 23040 h 22680"/>
                </a:gdLst>
                <a:ahLst/>
                <a:cxnLst/>
                <a:rect l="textAreaLeft" t="textAreaTop" r="textAreaRight" b="textAreaBottom"/>
                <a:pathLst>
                  <a:path w="1373" h="1606">
                    <a:moveTo>
                      <a:pt x="1249" y="1"/>
                    </a:moveTo>
                    <a:cubicBezTo>
                      <a:pt x="1216" y="1"/>
                      <a:pt x="1190" y="15"/>
                      <a:pt x="1190" y="50"/>
                    </a:cubicBezTo>
                    <a:cubicBezTo>
                      <a:pt x="1007" y="645"/>
                      <a:pt x="641" y="1148"/>
                      <a:pt x="138" y="1422"/>
                    </a:cubicBezTo>
                    <a:cubicBezTo>
                      <a:pt x="1" y="1468"/>
                      <a:pt x="46" y="1605"/>
                      <a:pt x="138" y="1605"/>
                    </a:cubicBezTo>
                    <a:lnTo>
                      <a:pt x="229" y="1605"/>
                    </a:lnTo>
                    <a:cubicBezTo>
                      <a:pt x="778" y="1285"/>
                      <a:pt x="1190" y="736"/>
                      <a:pt x="1373" y="96"/>
                    </a:cubicBezTo>
                    <a:cubicBezTo>
                      <a:pt x="1373" y="40"/>
                      <a:pt x="1303" y="1"/>
                      <a:pt x="1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7" name="Google Shape;1389;p72"/>
              <p:cNvSpPr/>
              <p:nvPr/>
            </p:nvSpPr>
            <p:spPr>
              <a:xfrm>
                <a:off x="5134320" y="1711440"/>
                <a:ext cx="19440" cy="23040"/>
              </a:xfrm>
              <a:custGeom>
                <a:avLst/>
                <a:gdLst>
                  <a:gd name="textAreaLeft" fmla="*/ 0 w 19440"/>
                  <a:gd name="textAreaRight" fmla="*/ 19800 w 1944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1363" h="1609">
                    <a:moveTo>
                      <a:pt x="92" y="1"/>
                    </a:moveTo>
                    <a:cubicBezTo>
                      <a:pt x="46" y="1"/>
                      <a:pt x="1" y="46"/>
                      <a:pt x="46" y="138"/>
                    </a:cubicBezTo>
                    <a:cubicBezTo>
                      <a:pt x="184" y="732"/>
                      <a:pt x="595" y="1281"/>
                      <a:pt x="1190" y="1601"/>
                    </a:cubicBezTo>
                    <a:lnTo>
                      <a:pt x="1235" y="1601"/>
                    </a:lnTo>
                    <a:cubicBezTo>
                      <a:pt x="1245" y="1606"/>
                      <a:pt x="1255" y="1609"/>
                      <a:pt x="1264" y="1609"/>
                    </a:cubicBezTo>
                    <a:cubicBezTo>
                      <a:pt x="1335" y="1609"/>
                      <a:pt x="1363" y="1459"/>
                      <a:pt x="1281" y="1418"/>
                    </a:cubicBezTo>
                    <a:cubicBezTo>
                      <a:pt x="732" y="1144"/>
                      <a:pt x="366" y="641"/>
                      <a:pt x="229" y="92"/>
                    </a:cubicBezTo>
                    <a:cubicBezTo>
                      <a:pt x="184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8" name="Google Shape;1390;p72"/>
              <p:cNvSpPr/>
              <p:nvPr/>
            </p:nvSpPr>
            <p:spPr>
              <a:xfrm>
                <a:off x="4848120" y="1451880"/>
                <a:ext cx="409320" cy="214920"/>
              </a:xfrm>
              <a:custGeom>
                <a:avLst/>
                <a:gdLst>
                  <a:gd name="textAreaLeft" fmla="*/ 0 w 409320"/>
                  <a:gd name="textAreaRight" fmla="*/ 409680 w 409320"/>
                  <a:gd name="textAreaTop" fmla="*/ 0 h 214920"/>
                  <a:gd name="textAreaBottom" fmla="*/ 215280 h 214920"/>
                </a:gdLst>
                <a:ahLst/>
                <a:cxnLst/>
                <a:rect l="textAreaLeft" t="textAreaTop" r="textAreaRight" b="textAreaBottom"/>
                <a:pathLst>
                  <a:path w="28355" h="14910">
                    <a:moveTo>
                      <a:pt x="14177" y="0"/>
                    </a:moveTo>
                    <a:cubicBezTo>
                      <a:pt x="0" y="138"/>
                      <a:pt x="2058" y="14910"/>
                      <a:pt x="2058" y="14910"/>
                    </a:cubicBezTo>
                    <a:cubicBezTo>
                      <a:pt x="3887" y="14224"/>
                      <a:pt x="3019" y="11937"/>
                      <a:pt x="3019" y="11937"/>
                    </a:cubicBezTo>
                    <a:cubicBezTo>
                      <a:pt x="5488" y="11937"/>
                      <a:pt x="5077" y="8598"/>
                      <a:pt x="5077" y="8598"/>
                    </a:cubicBezTo>
                    <a:lnTo>
                      <a:pt x="5077" y="8598"/>
                    </a:lnTo>
                    <a:cubicBezTo>
                      <a:pt x="5854" y="9037"/>
                      <a:pt x="6509" y="9208"/>
                      <a:pt x="7059" y="9208"/>
                    </a:cubicBezTo>
                    <a:cubicBezTo>
                      <a:pt x="9034" y="9208"/>
                      <a:pt x="9650" y="6998"/>
                      <a:pt x="9650" y="6998"/>
                    </a:cubicBezTo>
                    <a:cubicBezTo>
                      <a:pt x="9931" y="7047"/>
                      <a:pt x="10196" y="7070"/>
                      <a:pt x="10445" y="7070"/>
                    </a:cubicBezTo>
                    <a:cubicBezTo>
                      <a:pt x="13400" y="7070"/>
                      <a:pt x="14177" y="3842"/>
                      <a:pt x="14177" y="3842"/>
                    </a:cubicBezTo>
                    <a:cubicBezTo>
                      <a:pt x="14177" y="3842"/>
                      <a:pt x="14955" y="7070"/>
                      <a:pt x="17874" y="7070"/>
                    </a:cubicBezTo>
                    <a:cubicBezTo>
                      <a:pt x="18120" y="7070"/>
                      <a:pt x="18382" y="7047"/>
                      <a:pt x="18659" y="6998"/>
                    </a:cubicBezTo>
                    <a:cubicBezTo>
                      <a:pt x="18659" y="6998"/>
                      <a:pt x="19275" y="9208"/>
                      <a:pt x="21250" y="9208"/>
                    </a:cubicBezTo>
                    <a:cubicBezTo>
                      <a:pt x="21800" y="9208"/>
                      <a:pt x="22456" y="9037"/>
                      <a:pt x="23233" y="8598"/>
                    </a:cubicBezTo>
                    <a:lnTo>
                      <a:pt x="23233" y="8598"/>
                    </a:lnTo>
                    <a:cubicBezTo>
                      <a:pt x="23233" y="8598"/>
                      <a:pt x="22821" y="11937"/>
                      <a:pt x="25336" y="11937"/>
                    </a:cubicBezTo>
                    <a:cubicBezTo>
                      <a:pt x="25336" y="11937"/>
                      <a:pt x="24467" y="14224"/>
                      <a:pt x="26297" y="14910"/>
                    </a:cubicBezTo>
                    <a:cubicBezTo>
                      <a:pt x="26297" y="14910"/>
                      <a:pt x="28355" y="138"/>
                      <a:pt x="14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19" name="Google Shape;1391;p72"/>
              <p:cNvSpPr/>
              <p:nvPr/>
            </p:nvSpPr>
            <p:spPr>
              <a:xfrm>
                <a:off x="5202360" y="1733400"/>
                <a:ext cx="54360" cy="34560"/>
              </a:xfrm>
              <a:custGeom>
                <a:avLst/>
                <a:gdLst>
                  <a:gd name="textAreaLeft" fmla="*/ 0 w 54360"/>
                  <a:gd name="textAreaRight" fmla="*/ 54720 w 5436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3796" h="2408">
                    <a:moveTo>
                      <a:pt x="1110" y="0"/>
                    </a:moveTo>
                    <a:cubicBezTo>
                      <a:pt x="1023" y="0"/>
                      <a:pt x="928" y="23"/>
                      <a:pt x="823" y="75"/>
                    </a:cubicBezTo>
                    <a:cubicBezTo>
                      <a:pt x="0" y="487"/>
                      <a:pt x="1921" y="2408"/>
                      <a:pt x="1921" y="2408"/>
                    </a:cubicBezTo>
                    <a:cubicBezTo>
                      <a:pt x="1921" y="2408"/>
                      <a:pt x="3796" y="533"/>
                      <a:pt x="2973" y="75"/>
                    </a:cubicBezTo>
                    <a:cubicBezTo>
                      <a:pt x="2868" y="23"/>
                      <a:pt x="2774" y="0"/>
                      <a:pt x="2688" y="0"/>
                    </a:cubicBezTo>
                    <a:cubicBezTo>
                      <a:pt x="2095" y="0"/>
                      <a:pt x="1921" y="1081"/>
                      <a:pt x="1921" y="1081"/>
                    </a:cubicBezTo>
                    <a:cubicBezTo>
                      <a:pt x="1921" y="1081"/>
                      <a:pt x="1712" y="0"/>
                      <a:pt x="1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320" name="Google Shape;1392;p72"/>
              <p:cNvSpPr/>
              <p:nvPr/>
            </p:nvSpPr>
            <p:spPr>
              <a:xfrm>
                <a:off x="4847400" y="1733400"/>
                <a:ext cx="55080" cy="34560"/>
              </a:xfrm>
              <a:custGeom>
                <a:avLst/>
                <a:gdLst>
                  <a:gd name="textAreaLeft" fmla="*/ 0 w 55080"/>
                  <a:gd name="textAreaRight" fmla="*/ 55440 w 5508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3843" h="2408">
                    <a:moveTo>
                      <a:pt x="1111" y="0"/>
                    </a:moveTo>
                    <a:cubicBezTo>
                      <a:pt x="1024" y="0"/>
                      <a:pt x="928" y="23"/>
                      <a:pt x="824" y="75"/>
                    </a:cubicBezTo>
                    <a:cubicBezTo>
                      <a:pt x="0" y="487"/>
                      <a:pt x="1921" y="2408"/>
                      <a:pt x="1921" y="2408"/>
                    </a:cubicBezTo>
                    <a:cubicBezTo>
                      <a:pt x="1921" y="2408"/>
                      <a:pt x="3842" y="533"/>
                      <a:pt x="2973" y="75"/>
                    </a:cubicBezTo>
                    <a:cubicBezTo>
                      <a:pt x="2869" y="23"/>
                      <a:pt x="2774" y="0"/>
                      <a:pt x="2688" y="0"/>
                    </a:cubicBezTo>
                    <a:cubicBezTo>
                      <a:pt x="2096" y="0"/>
                      <a:pt x="1921" y="1081"/>
                      <a:pt x="1921" y="1081"/>
                    </a:cubicBezTo>
                    <a:cubicBezTo>
                      <a:pt x="1921" y="1081"/>
                      <a:pt x="1712" y="0"/>
                      <a:pt x="1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  <p:grpSp>
          <p:nvGrpSpPr>
            <p:cNvPr id="50" name="Google Shape;1878;p75"/>
            <p:cNvGrpSpPr/>
            <p:nvPr/>
          </p:nvGrpSpPr>
          <p:grpSpPr>
            <a:xfrm>
              <a:off x="4071934" y="1142990"/>
              <a:ext cx="1089000" cy="2678400"/>
              <a:chOff x="7872120" y="990360"/>
              <a:chExt cx="1271520" cy="3035160"/>
            </a:xfrm>
          </p:grpSpPr>
          <p:sp>
            <p:nvSpPr>
              <p:cNvPr id="51" name="Google Shape;1879;p75"/>
              <p:cNvSpPr/>
              <p:nvPr/>
            </p:nvSpPr>
            <p:spPr>
              <a:xfrm>
                <a:off x="8327880" y="3885840"/>
                <a:ext cx="597600" cy="139680"/>
              </a:xfrm>
              <a:custGeom>
                <a:avLst/>
                <a:gdLst>
                  <a:gd name="textAreaLeft" fmla="*/ 0 w 597600"/>
                  <a:gd name="textAreaRight" fmla="*/ 597960 w 597600"/>
                  <a:gd name="textAreaTop" fmla="*/ 0 h 139680"/>
                  <a:gd name="textAreaBottom" fmla="*/ 140040 h 139680"/>
                </a:gdLst>
                <a:ahLst/>
                <a:cxnLst/>
                <a:rect l="textAreaLeft" t="textAreaTop" r="textAreaRight" b="textAreaBottom"/>
                <a:pathLst>
                  <a:path w="41390" h="9696">
                    <a:moveTo>
                      <a:pt x="20672" y="0"/>
                    </a:moveTo>
                    <a:cubicBezTo>
                      <a:pt x="9239" y="0"/>
                      <a:pt x="1" y="2150"/>
                      <a:pt x="1" y="4848"/>
                    </a:cubicBezTo>
                    <a:cubicBezTo>
                      <a:pt x="1" y="7546"/>
                      <a:pt x="9239" y="9696"/>
                      <a:pt x="20672" y="9696"/>
                    </a:cubicBezTo>
                    <a:cubicBezTo>
                      <a:pt x="32151" y="9696"/>
                      <a:pt x="41389" y="7546"/>
                      <a:pt x="41389" y="4848"/>
                    </a:cubicBezTo>
                    <a:cubicBezTo>
                      <a:pt x="41389" y="2150"/>
                      <a:pt x="32151" y="0"/>
                      <a:pt x="20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9840" bIns="69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grpSp>
            <p:nvGrpSpPr>
              <p:cNvPr id="52" name="Google Shape;1880;p75"/>
              <p:cNvGrpSpPr/>
              <p:nvPr/>
            </p:nvGrpSpPr>
            <p:grpSpPr>
              <a:xfrm>
                <a:off x="7872120" y="990360"/>
                <a:ext cx="1271520" cy="2983320"/>
                <a:chOff x="7872120" y="990360"/>
                <a:chExt cx="1271520" cy="2983320"/>
              </a:xfrm>
            </p:grpSpPr>
            <p:sp>
              <p:nvSpPr>
                <p:cNvPr id="53" name="Google Shape;1881;p75"/>
                <p:cNvSpPr/>
                <p:nvPr/>
              </p:nvSpPr>
              <p:spPr>
                <a:xfrm>
                  <a:off x="8699400" y="3683880"/>
                  <a:ext cx="198720" cy="288360"/>
                </a:xfrm>
                <a:custGeom>
                  <a:avLst/>
                  <a:gdLst>
                    <a:gd name="textAreaLeft" fmla="*/ 0 w 198720"/>
                    <a:gd name="textAreaRight" fmla="*/ 199080 w 198720"/>
                    <a:gd name="textAreaTop" fmla="*/ 0 h 288360"/>
                    <a:gd name="textAreaBottom" fmla="*/ 288720 h 288360"/>
                  </a:gdLst>
                  <a:ahLst/>
                  <a:cxnLst/>
                  <a:rect l="textAreaLeft" t="textAreaTop" r="textAreaRight" b="textAreaBottom"/>
                  <a:pathLst>
                    <a:path w="9613" h="13939">
                      <a:moveTo>
                        <a:pt x="3589" y="1"/>
                      </a:moveTo>
                      <a:lnTo>
                        <a:pt x="35" y="172"/>
                      </a:lnTo>
                      <a:lnTo>
                        <a:pt x="240" y="8852"/>
                      </a:lnTo>
                      <a:cubicBezTo>
                        <a:pt x="240" y="8852"/>
                        <a:pt x="1" y="13193"/>
                        <a:pt x="5264" y="13876"/>
                      </a:cubicBezTo>
                      <a:cubicBezTo>
                        <a:pt x="5589" y="13919"/>
                        <a:pt x="5865" y="13939"/>
                        <a:pt x="6098" y="13939"/>
                      </a:cubicBezTo>
                      <a:cubicBezTo>
                        <a:pt x="9613" y="13939"/>
                        <a:pt x="3179" y="9399"/>
                        <a:pt x="3179" y="9399"/>
                      </a:cubicBezTo>
                      <a:lnTo>
                        <a:pt x="358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54" name="Google Shape;1882;p75"/>
                <p:cNvSpPr/>
                <p:nvPr/>
              </p:nvSpPr>
              <p:spPr>
                <a:xfrm>
                  <a:off x="8696880" y="3867120"/>
                  <a:ext cx="156600" cy="106560"/>
                </a:xfrm>
                <a:custGeom>
                  <a:avLst/>
                  <a:gdLst>
                    <a:gd name="textAreaLeft" fmla="*/ 0 w 156600"/>
                    <a:gd name="textAreaRight" fmla="*/ 156960 w 156600"/>
                    <a:gd name="textAreaTop" fmla="*/ 0 h 106560"/>
                    <a:gd name="textAreaBottom" fmla="*/ 106920 h 106560"/>
                  </a:gdLst>
                  <a:ahLst/>
                  <a:cxnLst/>
                  <a:rect l="textAreaLeft" t="textAreaTop" r="textAreaRight" b="textAreaBottom"/>
                  <a:pathLst>
                    <a:path w="7588" h="5172">
                      <a:moveTo>
                        <a:pt x="376" y="0"/>
                      </a:moveTo>
                      <a:cubicBezTo>
                        <a:pt x="376" y="1"/>
                        <a:pt x="0" y="2051"/>
                        <a:pt x="2051" y="3691"/>
                      </a:cubicBezTo>
                      <a:cubicBezTo>
                        <a:pt x="3293" y="4723"/>
                        <a:pt x="4860" y="5171"/>
                        <a:pt x="5960" y="5171"/>
                      </a:cubicBezTo>
                      <a:cubicBezTo>
                        <a:pt x="6645" y="5171"/>
                        <a:pt x="7149" y="4997"/>
                        <a:pt x="7280" y="4683"/>
                      </a:cubicBezTo>
                      <a:cubicBezTo>
                        <a:pt x="7587" y="3862"/>
                        <a:pt x="4580" y="1505"/>
                        <a:pt x="4580" y="1504"/>
                      </a:cubicBezTo>
                      <a:lnTo>
                        <a:pt x="4580" y="1504"/>
                      </a:lnTo>
                      <a:cubicBezTo>
                        <a:pt x="4580" y="1505"/>
                        <a:pt x="6049" y="3076"/>
                        <a:pt x="5708" y="4033"/>
                      </a:cubicBezTo>
                      <a:cubicBezTo>
                        <a:pt x="5653" y="4193"/>
                        <a:pt x="5485" y="4266"/>
                        <a:pt x="5242" y="4266"/>
                      </a:cubicBezTo>
                      <a:cubicBezTo>
                        <a:pt x="3972" y="4266"/>
                        <a:pt x="634" y="2266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3280" bIns="532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55" name="Google Shape;1883;p75"/>
                <p:cNvSpPr/>
                <p:nvPr/>
              </p:nvSpPr>
              <p:spPr>
                <a:xfrm>
                  <a:off x="8704440" y="3867120"/>
                  <a:ext cx="12240" cy="71280"/>
                </a:xfrm>
                <a:custGeom>
                  <a:avLst/>
                  <a:gdLst>
                    <a:gd name="textAreaLeft" fmla="*/ 0 w 12240"/>
                    <a:gd name="textAreaRight" fmla="*/ 12600 w 12240"/>
                    <a:gd name="textAreaTop" fmla="*/ 0 h 71280"/>
                    <a:gd name="textAreaBottom" fmla="*/ 71640 h 71280"/>
                  </a:gdLst>
                  <a:ahLst/>
                  <a:cxnLst/>
                  <a:rect l="textAreaLeft" t="textAreaTop" r="textAreaRight" b="textAreaBottom"/>
                  <a:pathLst>
                    <a:path w="616" h="3453">
                      <a:moveTo>
                        <a:pt x="0" y="0"/>
                      </a:moveTo>
                      <a:lnTo>
                        <a:pt x="0" y="3452"/>
                      </a:lnTo>
                      <a:lnTo>
                        <a:pt x="615" y="3452"/>
                      </a:lnTo>
                      <a:lnTo>
                        <a:pt x="615" y="2154"/>
                      </a:lnTo>
                      <a:lnTo>
                        <a:pt x="171" y="14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5640" bIns="356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56" name="Google Shape;1884;p75"/>
                <p:cNvSpPr/>
                <p:nvPr/>
              </p:nvSpPr>
              <p:spPr>
                <a:xfrm>
                  <a:off x="8359560" y="3683880"/>
                  <a:ext cx="198720" cy="288360"/>
                </a:xfrm>
                <a:custGeom>
                  <a:avLst/>
                  <a:gdLst>
                    <a:gd name="textAreaLeft" fmla="*/ 0 w 198720"/>
                    <a:gd name="textAreaRight" fmla="*/ 199080 w 198720"/>
                    <a:gd name="textAreaTop" fmla="*/ 0 h 288360"/>
                    <a:gd name="textAreaBottom" fmla="*/ 288720 h 288360"/>
                  </a:gdLst>
                  <a:ahLst/>
                  <a:cxnLst/>
                  <a:rect l="textAreaLeft" t="textAreaTop" r="textAreaRight" b="textAreaBottom"/>
                  <a:pathLst>
                    <a:path w="9613" h="13939">
                      <a:moveTo>
                        <a:pt x="6024" y="1"/>
                      </a:moveTo>
                      <a:lnTo>
                        <a:pt x="6434" y="9399"/>
                      </a:lnTo>
                      <a:cubicBezTo>
                        <a:pt x="6434" y="9399"/>
                        <a:pt x="1" y="13939"/>
                        <a:pt x="3516" y="13939"/>
                      </a:cubicBezTo>
                      <a:cubicBezTo>
                        <a:pt x="3748" y="13939"/>
                        <a:pt x="4025" y="13919"/>
                        <a:pt x="4350" y="13876"/>
                      </a:cubicBezTo>
                      <a:cubicBezTo>
                        <a:pt x="9613" y="13193"/>
                        <a:pt x="9373" y="8852"/>
                        <a:pt x="9373" y="8852"/>
                      </a:cubicBezTo>
                      <a:lnTo>
                        <a:pt x="9579" y="172"/>
                      </a:lnTo>
                      <a:lnTo>
                        <a:pt x="602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57" name="Google Shape;1885;p75"/>
                <p:cNvSpPr/>
                <p:nvPr/>
              </p:nvSpPr>
              <p:spPr>
                <a:xfrm>
                  <a:off x="8404560" y="3867120"/>
                  <a:ext cx="155880" cy="106560"/>
                </a:xfrm>
                <a:custGeom>
                  <a:avLst/>
                  <a:gdLst>
                    <a:gd name="textAreaLeft" fmla="*/ 0 w 155880"/>
                    <a:gd name="textAreaRight" fmla="*/ 156240 w 155880"/>
                    <a:gd name="textAreaTop" fmla="*/ 0 h 106560"/>
                    <a:gd name="textAreaBottom" fmla="*/ 106920 h 106560"/>
                  </a:gdLst>
                  <a:ahLst/>
                  <a:cxnLst/>
                  <a:rect l="textAreaLeft" t="textAreaTop" r="textAreaRight" b="textAreaBottom"/>
                  <a:pathLst>
                    <a:path w="7553" h="5172">
                      <a:moveTo>
                        <a:pt x="7211" y="0"/>
                      </a:moveTo>
                      <a:cubicBezTo>
                        <a:pt x="6953" y="2266"/>
                        <a:pt x="3616" y="4266"/>
                        <a:pt x="2346" y="4266"/>
                      </a:cubicBezTo>
                      <a:cubicBezTo>
                        <a:pt x="2102" y="4266"/>
                        <a:pt x="1935" y="4193"/>
                        <a:pt x="1880" y="4033"/>
                      </a:cubicBezTo>
                      <a:cubicBezTo>
                        <a:pt x="1538" y="3076"/>
                        <a:pt x="3007" y="1505"/>
                        <a:pt x="3008" y="1504"/>
                      </a:cubicBezTo>
                      <a:lnTo>
                        <a:pt x="3008" y="1504"/>
                      </a:lnTo>
                      <a:cubicBezTo>
                        <a:pt x="3007" y="1505"/>
                        <a:pt x="0" y="3862"/>
                        <a:pt x="308" y="4683"/>
                      </a:cubicBezTo>
                      <a:cubicBezTo>
                        <a:pt x="426" y="4997"/>
                        <a:pt x="927" y="5171"/>
                        <a:pt x="1613" y="5171"/>
                      </a:cubicBezTo>
                      <a:cubicBezTo>
                        <a:pt x="2715" y="5171"/>
                        <a:pt x="4294" y="4723"/>
                        <a:pt x="5537" y="3691"/>
                      </a:cubicBezTo>
                      <a:cubicBezTo>
                        <a:pt x="7553" y="2051"/>
                        <a:pt x="7212" y="1"/>
                        <a:pt x="7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3280" bIns="532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58" name="Google Shape;1886;p75"/>
                <p:cNvSpPr/>
                <p:nvPr/>
              </p:nvSpPr>
              <p:spPr>
                <a:xfrm>
                  <a:off x="8541000" y="3867120"/>
                  <a:ext cx="12240" cy="71280"/>
                </a:xfrm>
                <a:custGeom>
                  <a:avLst/>
                  <a:gdLst>
                    <a:gd name="textAreaLeft" fmla="*/ 0 w 12240"/>
                    <a:gd name="textAreaRight" fmla="*/ 12600 w 12240"/>
                    <a:gd name="textAreaTop" fmla="*/ 0 h 71280"/>
                    <a:gd name="textAreaBottom" fmla="*/ 71640 h 71280"/>
                  </a:gdLst>
                  <a:ahLst/>
                  <a:cxnLst/>
                  <a:rect l="textAreaLeft" t="textAreaTop" r="textAreaRight" b="textAreaBottom"/>
                  <a:pathLst>
                    <a:path w="616" h="3453">
                      <a:moveTo>
                        <a:pt x="615" y="0"/>
                      </a:moveTo>
                      <a:lnTo>
                        <a:pt x="445" y="1470"/>
                      </a:lnTo>
                      <a:lnTo>
                        <a:pt x="0" y="2154"/>
                      </a:lnTo>
                      <a:lnTo>
                        <a:pt x="0" y="3452"/>
                      </a:lnTo>
                      <a:lnTo>
                        <a:pt x="615" y="3452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5640" bIns="356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59" name="Google Shape;1887;p75"/>
                <p:cNvSpPr/>
                <p:nvPr/>
              </p:nvSpPr>
              <p:spPr>
                <a:xfrm>
                  <a:off x="8372520" y="2189160"/>
                  <a:ext cx="511920" cy="1579320"/>
                </a:xfrm>
                <a:custGeom>
                  <a:avLst/>
                  <a:gdLst>
                    <a:gd name="textAreaLeft" fmla="*/ 0 w 511920"/>
                    <a:gd name="textAreaRight" fmla="*/ 512280 w 511920"/>
                    <a:gd name="textAreaTop" fmla="*/ 0 h 1579320"/>
                    <a:gd name="textAreaBottom" fmla="*/ 1579680 h 1579320"/>
                  </a:gdLst>
                  <a:ahLst/>
                  <a:cxnLst/>
                  <a:rect l="textAreaLeft" t="textAreaTop" r="textAreaRight" b="textAreaBottom"/>
                  <a:pathLst>
                    <a:path w="24745" h="76282">
                      <a:moveTo>
                        <a:pt x="5879" y="0"/>
                      </a:moveTo>
                      <a:cubicBezTo>
                        <a:pt x="5879" y="0"/>
                        <a:pt x="376" y="6801"/>
                        <a:pt x="171" y="15038"/>
                      </a:cubicBezTo>
                      <a:cubicBezTo>
                        <a:pt x="0" y="23308"/>
                        <a:pt x="4204" y="43370"/>
                        <a:pt x="4204" y="43370"/>
                      </a:cubicBezTo>
                      <a:cubicBezTo>
                        <a:pt x="4204" y="43370"/>
                        <a:pt x="3315" y="49453"/>
                        <a:pt x="3247" y="53486"/>
                      </a:cubicBezTo>
                      <a:cubicBezTo>
                        <a:pt x="3145" y="57553"/>
                        <a:pt x="5434" y="76248"/>
                        <a:pt x="5434" y="76248"/>
                      </a:cubicBezTo>
                      <a:lnTo>
                        <a:pt x="9023" y="76248"/>
                      </a:lnTo>
                      <a:lnTo>
                        <a:pt x="12133" y="45181"/>
                      </a:lnTo>
                      <a:lnTo>
                        <a:pt x="11586" y="13124"/>
                      </a:lnTo>
                      <a:lnTo>
                        <a:pt x="11586" y="13124"/>
                      </a:lnTo>
                      <a:cubicBezTo>
                        <a:pt x="11925" y="13223"/>
                        <a:pt x="12286" y="13277"/>
                        <a:pt x="12651" y="13277"/>
                      </a:cubicBezTo>
                      <a:cubicBezTo>
                        <a:pt x="12912" y="13277"/>
                        <a:pt x="13175" y="13249"/>
                        <a:pt x="13432" y="13192"/>
                      </a:cubicBezTo>
                      <a:lnTo>
                        <a:pt x="13432" y="13192"/>
                      </a:lnTo>
                      <a:lnTo>
                        <a:pt x="12646" y="45181"/>
                      </a:lnTo>
                      <a:lnTo>
                        <a:pt x="15756" y="76282"/>
                      </a:lnTo>
                      <a:lnTo>
                        <a:pt x="19310" y="76282"/>
                      </a:lnTo>
                      <a:cubicBezTo>
                        <a:pt x="19310" y="76282"/>
                        <a:pt x="21634" y="57553"/>
                        <a:pt x="21532" y="53486"/>
                      </a:cubicBezTo>
                      <a:cubicBezTo>
                        <a:pt x="21429" y="49453"/>
                        <a:pt x="20540" y="43370"/>
                        <a:pt x="20540" y="43370"/>
                      </a:cubicBezTo>
                      <a:cubicBezTo>
                        <a:pt x="20540" y="43370"/>
                        <a:pt x="24744" y="23274"/>
                        <a:pt x="24573" y="15038"/>
                      </a:cubicBezTo>
                      <a:cubicBezTo>
                        <a:pt x="24402" y="6801"/>
                        <a:pt x="18866" y="0"/>
                        <a:pt x="18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0" name="Google Shape;1888;p75"/>
                <p:cNvSpPr/>
                <p:nvPr/>
              </p:nvSpPr>
              <p:spPr>
                <a:xfrm>
                  <a:off x="8376120" y="2189160"/>
                  <a:ext cx="503640" cy="448200"/>
                </a:xfrm>
                <a:custGeom>
                  <a:avLst/>
                  <a:gdLst>
                    <a:gd name="textAreaLeft" fmla="*/ 0 w 503640"/>
                    <a:gd name="textAreaRight" fmla="*/ 504000 w 503640"/>
                    <a:gd name="textAreaTop" fmla="*/ 0 h 448200"/>
                    <a:gd name="textAreaBottom" fmla="*/ 448560 h 448200"/>
                  </a:gdLst>
                  <a:ahLst/>
                  <a:cxnLst/>
                  <a:rect l="textAreaLeft" t="textAreaTop" r="textAreaRight" b="textAreaBottom"/>
                  <a:pathLst>
                    <a:path w="24334" h="21668">
                      <a:moveTo>
                        <a:pt x="5708" y="0"/>
                      </a:moveTo>
                      <a:cubicBezTo>
                        <a:pt x="5708" y="0"/>
                        <a:pt x="205" y="6801"/>
                        <a:pt x="0" y="15038"/>
                      </a:cubicBezTo>
                      <a:cubicBezTo>
                        <a:pt x="0" y="17259"/>
                        <a:pt x="171" y="19481"/>
                        <a:pt x="444" y="21668"/>
                      </a:cubicBezTo>
                      <a:lnTo>
                        <a:pt x="1982" y="21190"/>
                      </a:lnTo>
                      <a:cubicBezTo>
                        <a:pt x="5161" y="20233"/>
                        <a:pt x="8339" y="19241"/>
                        <a:pt x="11483" y="18216"/>
                      </a:cubicBezTo>
                      <a:lnTo>
                        <a:pt x="11381" y="13090"/>
                      </a:lnTo>
                      <a:lnTo>
                        <a:pt x="11381" y="13090"/>
                      </a:lnTo>
                      <a:cubicBezTo>
                        <a:pt x="11739" y="13189"/>
                        <a:pt x="12109" y="13242"/>
                        <a:pt x="12477" y="13242"/>
                      </a:cubicBezTo>
                      <a:cubicBezTo>
                        <a:pt x="12741" y="13242"/>
                        <a:pt x="13004" y="13215"/>
                        <a:pt x="13261" y="13158"/>
                      </a:cubicBezTo>
                      <a:lnTo>
                        <a:pt x="13261" y="13158"/>
                      </a:lnTo>
                      <a:lnTo>
                        <a:pt x="13158" y="17669"/>
                      </a:lnTo>
                      <a:cubicBezTo>
                        <a:pt x="16918" y="16473"/>
                        <a:pt x="20643" y="15277"/>
                        <a:pt x="24334" y="14012"/>
                      </a:cubicBezTo>
                      <a:cubicBezTo>
                        <a:pt x="23753" y="6220"/>
                        <a:pt x="18695" y="0"/>
                        <a:pt x="186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1" name="Google Shape;1889;p75"/>
                <p:cNvSpPr/>
                <p:nvPr/>
              </p:nvSpPr>
              <p:spPr>
                <a:xfrm>
                  <a:off x="8572680" y="2450880"/>
                  <a:ext cx="126000" cy="15480"/>
                </a:xfrm>
                <a:custGeom>
                  <a:avLst/>
                  <a:gdLst>
                    <a:gd name="textAreaLeft" fmla="*/ 0 w 126000"/>
                    <a:gd name="textAreaRight" fmla="*/ 126360 w 126000"/>
                    <a:gd name="textAreaTop" fmla="*/ 0 h 15480"/>
                    <a:gd name="textAreaBottom" fmla="*/ 15840 h 15480"/>
                  </a:gdLst>
                  <a:ahLst/>
                  <a:cxnLst/>
                  <a:rect l="textAreaLeft" t="textAreaTop" r="textAreaRight" b="textAreaBottom"/>
                  <a:pathLst>
                    <a:path w="6097" h="767">
                      <a:moveTo>
                        <a:pt x="5946" y="1"/>
                      </a:moveTo>
                      <a:cubicBezTo>
                        <a:pt x="5928" y="1"/>
                        <a:pt x="5910" y="5"/>
                        <a:pt x="5892" y="14"/>
                      </a:cubicBezTo>
                      <a:cubicBezTo>
                        <a:pt x="4809" y="379"/>
                        <a:pt x="3822" y="500"/>
                        <a:pt x="2987" y="500"/>
                      </a:cubicBezTo>
                      <a:cubicBezTo>
                        <a:pt x="1316" y="500"/>
                        <a:pt x="252" y="14"/>
                        <a:pt x="252" y="14"/>
                      </a:cubicBezTo>
                      <a:cubicBezTo>
                        <a:pt x="232" y="6"/>
                        <a:pt x="212" y="2"/>
                        <a:pt x="193" y="2"/>
                      </a:cubicBezTo>
                      <a:cubicBezTo>
                        <a:pt x="61" y="2"/>
                        <a:pt x="0" y="194"/>
                        <a:pt x="150" y="254"/>
                      </a:cubicBezTo>
                      <a:cubicBezTo>
                        <a:pt x="1039" y="595"/>
                        <a:pt x="1995" y="766"/>
                        <a:pt x="2952" y="766"/>
                      </a:cubicBezTo>
                      <a:cubicBezTo>
                        <a:pt x="3978" y="732"/>
                        <a:pt x="5003" y="561"/>
                        <a:pt x="5994" y="254"/>
                      </a:cubicBezTo>
                      <a:cubicBezTo>
                        <a:pt x="6063" y="219"/>
                        <a:pt x="6097" y="151"/>
                        <a:pt x="6063" y="83"/>
                      </a:cubicBezTo>
                      <a:cubicBezTo>
                        <a:pt x="6037" y="33"/>
                        <a:pt x="5994" y="1"/>
                        <a:pt x="59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920" bIns="79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2" name="Google Shape;1890;p75"/>
                <p:cNvSpPr/>
                <p:nvPr/>
              </p:nvSpPr>
              <p:spPr>
                <a:xfrm>
                  <a:off x="8619480" y="2197800"/>
                  <a:ext cx="34200" cy="136440"/>
                </a:xfrm>
                <a:custGeom>
                  <a:avLst/>
                  <a:gdLst>
                    <a:gd name="textAreaLeft" fmla="*/ 0 w 34200"/>
                    <a:gd name="textAreaRight" fmla="*/ 34560 w 34200"/>
                    <a:gd name="textAreaTop" fmla="*/ 0 h 136440"/>
                    <a:gd name="textAreaBottom" fmla="*/ 136800 h 136440"/>
                  </a:gdLst>
                  <a:ahLst/>
                  <a:cxnLst/>
                  <a:rect l="textAreaLeft" t="textAreaTop" r="textAreaRight" b="textAreaBottom"/>
                  <a:pathLst>
                    <a:path w="1676" h="6606">
                      <a:moveTo>
                        <a:pt x="1129" y="0"/>
                      </a:moveTo>
                      <a:cubicBezTo>
                        <a:pt x="1060" y="0"/>
                        <a:pt x="992" y="69"/>
                        <a:pt x="992" y="137"/>
                      </a:cubicBezTo>
                      <a:lnTo>
                        <a:pt x="1402" y="6357"/>
                      </a:lnTo>
                      <a:lnTo>
                        <a:pt x="138" y="6357"/>
                      </a:lnTo>
                      <a:cubicBezTo>
                        <a:pt x="69" y="6357"/>
                        <a:pt x="1" y="6391"/>
                        <a:pt x="1" y="6494"/>
                      </a:cubicBezTo>
                      <a:cubicBezTo>
                        <a:pt x="1" y="6550"/>
                        <a:pt x="46" y="6605"/>
                        <a:pt x="100" y="6605"/>
                      </a:cubicBezTo>
                      <a:cubicBezTo>
                        <a:pt x="113" y="6605"/>
                        <a:pt x="125" y="6603"/>
                        <a:pt x="138" y="6596"/>
                      </a:cubicBezTo>
                      <a:lnTo>
                        <a:pt x="1573" y="6596"/>
                      </a:lnTo>
                      <a:cubicBezTo>
                        <a:pt x="1607" y="6596"/>
                        <a:pt x="1641" y="6596"/>
                        <a:pt x="1641" y="6562"/>
                      </a:cubicBezTo>
                      <a:cubicBezTo>
                        <a:pt x="1676" y="6528"/>
                        <a:pt x="1676" y="6494"/>
                        <a:pt x="1676" y="6460"/>
                      </a:cubicBezTo>
                      <a:lnTo>
                        <a:pt x="1265" y="137"/>
                      </a:lnTo>
                      <a:cubicBezTo>
                        <a:pt x="1265" y="69"/>
                        <a:pt x="1197" y="0"/>
                        <a:pt x="1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8400" bIns="684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3" name="Google Shape;1891;p75"/>
                <p:cNvSpPr/>
                <p:nvPr/>
              </p:nvSpPr>
              <p:spPr>
                <a:xfrm>
                  <a:off x="8609040" y="2197800"/>
                  <a:ext cx="5400" cy="182880"/>
                </a:xfrm>
                <a:custGeom>
                  <a:avLst/>
                  <a:gdLst>
                    <a:gd name="textAreaLeft" fmla="*/ 0 w 5400"/>
                    <a:gd name="textAreaRight" fmla="*/ 5760 w 5400"/>
                    <a:gd name="textAreaTop" fmla="*/ 0 h 182880"/>
                    <a:gd name="textAreaBottom" fmla="*/ 183240 h 182880"/>
                  </a:gdLst>
                  <a:ahLst/>
                  <a:cxnLst/>
                  <a:rect l="textAreaLeft" t="textAreaTop" r="textAreaRight" b="textAreaBottom"/>
                  <a:pathLst>
                    <a:path w="274" h="8852">
                      <a:moveTo>
                        <a:pt x="137" y="0"/>
                      </a:moveTo>
                      <a:cubicBezTo>
                        <a:pt x="69" y="0"/>
                        <a:pt x="0" y="69"/>
                        <a:pt x="0" y="137"/>
                      </a:cubicBezTo>
                      <a:lnTo>
                        <a:pt x="0" y="8715"/>
                      </a:lnTo>
                      <a:cubicBezTo>
                        <a:pt x="0" y="8784"/>
                        <a:pt x="69" y="8852"/>
                        <a:pt x="137" y="8852"/>
                      </a:cubicBezTo>
                      <a:cubicBezTo>
                        <a:pt x="205" y="8852"/>
                        <a:pt x="274" y="8784"/>
                        <a:pt x="274" y="8715"/>
                      </a:cubicBezTo>
                      <a:lnTo>
                        <a:pt x="274" y="137"/>
                      </a:lnTo>
                      <a:cubicBezTo>
                        <a:pt x="274" y="69"/>
                        <a:pt x="205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4" name="Google Shape;1892;p75"/>
                <p:cNvSpPr/>
                <p:nvPr/>
              </p:nvSpPr>
              <p:spPr>
                <a:xfrm>
                  <a:off x="8463240" y="2196360"/>
                  <a:ext cx="101520" cy="69120"/>
                </a:xfrm>
                <a:custGeom>
                  <a:avLst/>
                  <a:gdLst>
                    <a:gd name="textAreaLeft" fmla="*/ 0 w 101520"/>
                    <a:gd name="textAreaRight" fmla="*/ 101880 w 101520"/>
                    <a:gd name="textAreaTop" fmla="*/ 0 h 69120"/>
                    <a:gd name="textAreaBottom" fmla="*/ 69480 h 69120"/>
                  </a:gdLst>
                  <a:ahLst/>
                  <a:cxnLst/>
                  <a:rect l="textAreaLeft" t="textAreaTop" r="textAreaRight" b="textAreaBottom"/>
                  <a:pathLst>
                    <a:path w="4923" h="3351">
                      <a:moveTo>
                        <a:pt x="4786" y="1"/>
                      </a:moveTo>
                      <a:cubicBezTo>
                        <a:pt x="4717" y="1"/>
                        <a:pt x="4649" y="35"/>
                        <a:pt x="4649" y="103"/>
                      </a:cubicBezTo>
                      <a:cubicBezTo>
                        <a:pt x="4512" y="1095"/>
                        <a:pt x="3897" y="1949"/>
                        <a:pt x="3043" y="2427"/>
                      </a:cubicBezTo>
                      <a:cubicBezTo>
                        <a:pt x="2210" y="2844"/>
                        <a:pt x="1287" y="3080"/>
                        <a:pt x="331" y="3080"/>
                      </a:cubicBezTo>
                      <a:cubicBezTo>
                        <a:pt x="267" y="3080"/>
                        <a:pt x="202" y="3079"/>
                        <a:pt x="138" y="3077"/>
                      </a:cubicBezTo>
                      <a:cubicBezTo>
                        <a:pt x="1" y="3111"/>
                        <a:pt x="1" y="3316"/>
                        <a:pt x="138" y="3350"/>
                      </a:cubicBezTo>
                      <a:cubicBezTo>
                        <a:pt x="1197" y="3350"/>
                        <a:pt x="2222" y="3111"/>
                        <a:pt x="3145" y="2632"/>
                      </a:cubicBezTo>
                      <a:cubicBezTo>
                        <a:pt x="4102" y="2154"/>
                        <a:pt x="4751" y="1197"/>
                        <a:pt x="4888" y="138"/>
                      </a:cubicBezTo>
                      <a:cubicBezTo>
                        <a:pt x="4922" y="69"/>
                        <a:pt x="4854" y="1"/>
                        <a:pt x="47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4560" bIns="345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5" name="Google Shape;1893;p75"/>
                <p:cNvSpPr/>
                <p:nvPr/>
              </p:nvSpPr>
              <p:spPr>
                <a:xfrm>
                  <a:off x="8698680" y="2196360"/>
                  <a:ext cx="100800" cy="69120"/>
                </a:xfrm>
                <a:custGeom>
                  <a:avLst/>
                  <a:gdLst>
                    <a:gd name="textAreaLeft" fmla="*/ 0 w 100800"/>
                    <a:gd name="textAreaRight" fmla="*/ 101160 w 100800"/>
                    <a:gd name="textAreaTop" fmla="*/ 0 h 69120"/>
                    <a:gd name="textAreaBottom" fmla="*/ 69480 h 69120"/>
                  </a:gdLst>
                  <a:ahLst/>
                  <a:cxnLst/>
                  <a:rect l="textAreaLeft" t="textAreaTop" r="textAreaRight" b="textAreaBottom"/>
                  <a:pathLst>
                    <a:path w="4888" h="3351">
                      <a:moveTo>
                        <a:pt x="137" y="1"/>
                      </a:moveTo>
                      <a:cubicBezTo>
                        <a:pt x="69" y="1"/>
                        <a:pt x="1" y="69"/>
                        <a:pt x="1" y="138"/>
                      </a:cubicBezTo>
                      <a:cubicBezTo>
                        <a:pt x="172" y="1197"/>
                        <a:pt x="821" y="2120"/>
                        <a:pt x="1778" y="2632"/>
                      </a:cubicBezTo>
                      <a:cubicBezTo>
                        <a:pt x="2666" y="3111"/>
                        <a:pt x="3726" y="3350"/>
                        <a:pt x="4751" y="3350"/>
                      </a:cubicBezTo>
                      <a:cubicBezTo>
                        <a:pt x="4888" y="3316"/>
                        <a:pt x="4888" y="3111"/>
                        <a:pt x="4751" y="3077"/>
                      </a:cubicBezTo>
                      <a:cubicBezTo>
                        <a:pt x="4689" y="3079"/>
                        <a:pt x="4626" y="3080"/>
                        <a:pt x="4564" y="3080"/>
                      </a:cubicBezTo>
                      <a:cubicBezTo>
                        <a:pt x="3636" y="3080"/>
                        <a:pt x="2713" y="2844"/>
                        <a:pt x="1880" y="2427"/>
                      </a:cubicBezTo>
                      <a:cubicBezTo>
                        <a:pt x="992" y="1949"/>
                        <a:pt x="411" y="1095"/>
                        <a:pt x="274" y="103"/>
                      </a:cubicBezTo>
                      <a:cubicBezTo>
                        <a:pt x="274" y="35"/>
                        <a:pt x="206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4560" bIns="345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6" name="Google Shape;1894;p75"/>
                <p:cNvSpPr/>
                <p:nvPr/>
              </p:nvSpPr>
              <p:spPr>
                <a:xfrm>
                  <a:off x="8652960" y="2200680"/>
                  <a:ext cx="10440" cy="23760"/>
                </a:xfrm>
                <a:custGeom>
                  <a:avLst/>
                  <a:gdLst>
                    <a:gd name="textAreaLeft" fmla="*/ 0 w 10440"/>
                    <a:gd name="textAreaRight" fmla="*/ 10800 w 1044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513" h="1163">
                      <a:moveTo>
                        <a:pt x="239" y="1"/>
                      </a:moveTo>
                      <a:cubicBezTo>
                        <a:pt x="103" y="1"/>
                        <a:pt x="0" y="274"/>
                        <a:pt x="0" y="582"/>
                      </a:cubicBezTo>
                      <a:cubicBezTo>
                        <a:pt x="0" y="924"/>
                        <a:pt x="103" y="1163"/>
                        <a:pt x="239" y="1163"/>
                      </a:cubicBezTo>
                      <a:cubicBezTo>
                        <a:pt x="410" y="1163"/>
                        <a:pt x="513" y="924"/>
                        <a:pt x="513" y="582"/>
                      </a:cubicBezTo>
                      <a:cubicBezTo>
                        <a:pt x="513" y="274"/>
                        <a:pt x="410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7" name="Google Shape;1895;p75"/>
                <p:cNvSpPr/>
                <p:nvPr/>
              </p:nvSpPr>
              <p:spPr>
                <a:xfrm>
                  <a:off x="8511120" y="2480760"/>
                  <a:ext cx="52920" cy="1243080"/>
                </a:xfrm>
                <a:custGeom>
                  <a:avLst/>
                  <a:gdLst>
                    <a:gd name="textAreaLeft" fmla="*/ 0 w 52920"/>
                    <a:gd name="textAreaRight" fmla="*/ 53280 w 52920"/>
                    <a:gd name="textAreaTop" fmla="*/ 0 h 1243080"/>
                    <a:gd name="textAreaBottom" fmla="*/ 1243440 h 1243080"/>
                  </a:gdLst>
                  <a:ahLst/>
                  <a:cxnLst/>
                  <a:rect l="textAreaLeft" t="textAreaTop" r="textAreaRight" b="textAreaBottom"/>
                  <a:pathLst>
                    <a:path w="2565" h="60049">
                      <a:moveTo>
                        <a:pt x="138" y="1"/>
                      </a:moveTo>
                      <a:cubicBezTo>
                        <a:pt x="69" y="1"/>
                        <a:pt x="1" y="69"/>
                        <a:pt x="1" y="138"/>
                      </a:cubicBezTo>
                      <a:lnTo>
                        <a:pt x="2325" y="29563"/>
                      </a:lnTo>
                      <a:lnTo>
                        <a:pt x="411" y="59912"/>
                      </a:lnTo>
                      <a:cubicBezTo>
                        <a:pt x="377" y="59980"/>
                        <a:pt x="445" y="60049"/>
                        <a:pt x="514" y="60049"/>
                      </a:cubicBezTo>
                      <a:cubicBezTo>
                        <a:pt x="582" y="60049"/>
                        <a:pt x="650" y="59980"/>
                        <a:pt x="650" y="59946"/>
                      </a:cubicBezTo>
                      <a:lnTo>
                        <a:pt x="2564" y="29563"/>
                      </a:lnTo>
                      <a:lnTo>
                        <a:pt x="240" y="138"/>
                      </a:lnTo>
                      <a:cubicBezTo>
                        <a:pt x="240" y="69"/>
                        <a:pt x="206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8" name="Google Shape;1896;p75"/>
                <p:cNvSpPr/>
                <p:nvPr/>
              </p:nvSpPr>
              <p:spPr>
                <a:xfrm>
                  <a:off x="8691120" y="2480760"/>
                  <a:ext cx="52560" cy="1243080"/>
                </a:xfrm>
                <a:custGeom>
                  <a:avLst/>
                  <a:gdLst>
                    <a:gd name="textAreaLeft" fmla="*/ 0 w 52560"/>
                    <a:gd name="textAreaRight" fmla="*/ 52920 w 52560"/>
                    <a:gd name="textAreaTop" fmla="*/ 0 h 1243080"/>
                    <a:gd name="textAreaBottom" fmla="*/ 1243440 h 1243080"/>
                  </a:gdLst>
                  <a:ahLst/>
                  <a:cxnLst/>
                  <a:rect l="textAreaLeft" t="textAreaTop" r="textAreaRight" b="textAreaBottom"/>
                  <a:pathLst>
                    <a:path w="2564" h="60049">
                      <a:moveTo>
                        <a:pt x="2461" y="1"/>
                      </a:moveTo>
                      <a:cubicBezTo>
                        <a:pt x="2393" y="1"/>
                        <a:pt x="2325" y="69"/>
                        <a:pt x="2325" y="138"/>
                      </a:cubicBezTo>
                      <a:lnTo>
                        <a:pt x="1" y="29598"/>
                      </a:lnTo>
                      <a:lnTo>
                        <a:pt x="1915" y="59912"/>
                      </a:lnTo>
                      <a:cubicBezTo>
                        <a:pt x="1949" y="59980"/>
                        <a:pt x="1983" y="60049"/>
                        <a:pt x="2051" y="60049"/>
                      </a:cubicBezTo>
                      <a:cubicBezTo>
                        <a:pt x="2120" y="60015"/>
                        <a:pt x="2188" y="59980"/>
                        <a:pt x="2188" y="59912"/>
                      </a:cubicBezTo>
                      <a:lnTo>
                        <a:pt x="240" y="29563"/>
                      </a:lnTo>
                      <a:lnTo>
                        <a:pt x="2564" y="138"/>
                      </a:lnTo>
                      <a:cubicBezTo>
                        <a:pt x="2564" y="69"/>
                        <a:pt x="2530" y="35"/>
                        <a:pt x="24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69" name="Google Shape;1897;p75"/>
                <p:cNvSpPr/>
                <p:nvPr/>
              </p:nvSpPr>
              <p:spPr>
                <a:xfrm>
                  <a:off x="8141760" y="1197720"/>
                  <a:ext cx="514800" cy="717120"/>
                </a:xfrm>
                <a:custGeom>
                  <a:avLst/>
                  <a:gdLst>
                    <a:gd name="textAreaLeft" fmla="*/ 0 w 514800"/>
                    <a:gd name="textAreaRight" fmla="*/ 515160 w 514800"/>
                    <a:gd name="textAreaTop" fmla="*/ 0 h 717120"/>
                    <a:gd name="textAreaBottom" fmla="*/ 717480 h 717120"/>
                  </a:gdLst>
                  <a:ahLst/>
                  <a:cxnLst/>
                  <a:rect l="textAreaLeft" t="textAreaTop" r="textAreaRight" b="textAreaBottom"/>
                  <a:pathLst>
                    <a:path w="24882" h="34644">
                      <a:moveTo>
                        <a:pt x="17964" y="0"/>
                      </a:moveTo>
                      <a:cubicBezTo>
                        <a:pt x="16189" y="0"/>
                        <a:pt x="14461" y="2383"/>
                        <a:pt x="12988" y="3495"/>
                      </a:cubicBezTo>
                      <a:cubicBezTo>
                        <a:pt x="11279" y="4759"/>
                        <a:pt x="9570" y="6571"/>
                        <a:pt x="9912" y="8656"/>
                      </a:cubicBezTo>
                      <a:cubicBezTo>
                        <a:pt x="10220" y="10399"/>
                        <a:pt x="11894" y="11595"/>
                        <a:pt x="12475" y="13269"/>
                      </a:cubicBezTo>
                      <a:cubicBezTo>
                        <a:pt x="12714" y="13850"/>
                        <a:pt x="12749" y="14534"/>
                        <a:pt x="12338" y="15012"/>
                      </a:cubicBezTo>
                      <a:cubicBezTo>
                        <a:pt x="11988" y="15304"/>
                        <a:pt x="11538" y="15472"/>
                        <a:pt x="11095" y="15472"/>
                      </a:cubicBezTo>
                      <a:cubicBezTo>
                        <a:pt x="11019" y="15472"/>
                        <a:pt x="10944" y="15467"/>
                        <a:pt x="10869" y="15457"/>
                      </a:cubicBezTo>
                      <a:cubicBezTo>
                        <a:pt x="9707" y="15423"/>
                        <a:pt x="8579" y="15115"/>
                        <a:pt x="7417" y="15081"/>
                      </a:cubicBezTo>
                      <a:cubicBezTo>
                        <a:pt x="7333" y="15078"/>
                        <a:pt x="7249" y="15076"/>
                        <a:pt x="7165" y="15076"/>
                      </a:cubicBezTo>
                      <a:cubicBezTo>
                        <a:pt x="4583" y="15076"/>
                        <a:pt x="2019" y="16594"/>
                        <a:pt x="1026" y="18977"/>
                      </a:cubicBezTo>
                      <a:cubicBezTo>
                        <a:pt x="1" y="21438"/>
                        <a:pt x="992" y="24616"/>
                        <a:pt x="3316" y="25846"/>
                      </a:cubicBezTo>
                      <a:cubicBezTo>
                        <a:pt x="4341" y="26327"/>
                        <a:pt x="5457" y="26567"/>
                        <a:pt x="6578" y="26567"/>
                      </a:cubicBezTo>
                      <a:cubicBezTo>
                        <a:pt x="6652" y="26567"/>
                        <a:pt x="6727" y="26566"/>
                        <a:pt x="6802" y="26564"/>
                      </a:cubicBezTo>
                      <a:cubicBezTo>
                        <a:pt x="7349" y="26564"/>
                        <a:pt x="7964" y="26564"/>
                        <a:pt x="8408" y="26906"/>
                      </a:cubicBezTo>
                      <a:cubicBezTo>
                        <a:pt x="8921" y="27350"/>
                        <a:pt x="8955" y="28205"/>
                        <a:pt x="8750" y="28820"/>
                      </a:cubicBezTo>
                      <a:cubicBezTo>
                        <a:pt x="8545" y="29469"/>
                        <a:pt x="8169" y="30118"/>
                        <a:pt x="8066" y="30802"/>
                      </a:cubicBezTo>
                      <a:cubicBezTo>
                        <a:pt x="7964" y="31896"/>
                        <a:pt x="8477" y="32989"/>
                        <a:pt x="9399" y="33639"/>
                      </a:cubicBezTo>
                      <a:cubicBezTo>
                        <a:pt x="10288" y="34254"/>
                        <a:pt x="11382" y="34595"/>
                        <a:pt x="12475" y="34630"/>
                      </a:cubicBezTo>
                      <a:cubicBezTo>
                        <a:pt x="12644" y="34639"/>
                        <a:pt x="12812" y="34644"/>
                        <a:pt x="12980" y="34644"/>
                      </a:cubicBezTo>
                      <a:cubicBezTo>
                        <a:pt x="16460" y="34644"/>
                        <a:pt x="19820" y="32647"/>
                        <a:pt x="21874" y="29811"/>
                      </a:cubicBezTo>
                      <a:cubicBezTo>
                        <a:pt x="24061" y="26837"/>
                        <a:pt x="24881" y="23044"/>
                        <a:pt x="24881" y="19387"/>
                      </a:cubicBezTo>
                      <a:cubicBezTo>
                        <a:pt x="24881" y="15730"/>
                        <a:pt x="24061" y="12107"/>
                        <a:pt x="23104" y="8553"/>
                      </a:cubicBezTo>
                      <a:cubicBezTo>
                        <a:pt x="22421" y="5921"/>
                        <a:pt x="21600" y="2914"/>
                        <a:pt x="19686" y="863"/>
                      </a:cubicBezTo>
                      <a:cubicBezTo>
                        <a:pt x="19112" y="247"/>
                        <a:pt x="18536" y="0"/>
                        <a:pt x="179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0" name="Google Shape;1898;p75"/>
                <p:cNvSpPr/>
                <p:nvPr/>
              </p:nvSpPr>
              <p:spPr>
                <a:xfrm>
                  <a:off x="8628840" y="1197720"/>
                  <a:ext cx="514800" cy="717120"/>
                </a:xfrm>
                <a:custGeom>
                  <a:avLst/>
                  <a:gdLst>
                    <a:gd name="textAreaLeft" fmla="*/ 0 w 514800"/>
                    <a:gd name="textAreaRight" fmla="*/ 515160 w 514800"/>
                    <a:gd name="textAreaTop" fmla="*/ 0 h 717120"/>
                    <a:gd name="textAreaBottom" fmla="*/ 717480 h 717120"/>
                  </a:gdLst>
                  <a:ahLst/>
                  <a:cxnLst/>
                  <a:rect l="textAreaLeft" t="textAreaTop" r="textAreaRight" b="textAreaBottom"/>
                  <a:pathLst>
                    <a:path w="24881" h="34644">
                      <a:moveTo>
                        <a:pt x="6917" y="0"/>
                      </a:moveTo>
                      <a:cubicBezTo>
                        <a:pt x="6346" y="0"/>
                        <a:pt x="5769" y="247"/>
                        <a:pt x="5195" y="863"/>
                      </a:cubicBezTo>
                      <a:cubicBezTo>
                        <a:pt x="3281" y="2914"/>
                        <a:pt x="2461" y="5921"/>
                        <a:pt x="1777" y="8553"/>
                      </a:cubicBezTo>
                      <a:cubicBezTo>
                        <a:pt x="820" y="12107"/>
                        <a:pt x="0" y="15730"/>
                        <a:pt x="0" y="19387"/>
                      </a:cubicBezTo>
                      <a:cubicBezTo>
                        <a:pt x="0" y="23044"/>
                        <a:pt x="820" y="26837"/>
                        <a:pt x="3008" y="29811"/>
                      </a:cubicBezTo>
                      <a:cubicBezTo>
                        <a:pt x="5062" y="32647"/>
                        <a:pt x="8422" y="34644"/>
                        <a:pt x="11901" y="34644"/>
                      </a:cubicBezTo>
                      <a:cubicBezTo>
                        <a:pt x="12069" y="34644"/>
                        <a:pt x="12238" y="34639"/>
                        <a:pt x="12406" y="34630"/>
                      </a:cubicBezTo>
                      <a:cubicBezTo>
                        <a:pt x="13500" y="34595"/>
                        <a:pt x="14594" y="34254"/>
                        <a:pt x="15482" y="33639"/>
                      </a:cubicBezTo>
                      <a:cubicBezTo>
                        <a:pt x="16405" y="32989"/>
                        <a:pt x="16918" y="31896"/>
                        <a:pt x="16815" y="30802"/>
                      </a:cubicBezTo>
                      <a:cubicBezTo>
                        <a:pt x="16713" y="30118"/>
                        <a:pt x="16337" y="29469"/>
                        <a:pt x="16132" y="28820"/>
                      </a:cubicBezTo>
                      <a:cubicBezTo>
                        <a:pt x="15926" y="28205"/>
                        <a:pt x="15961" y="27350"/>
                        <a:pt x="16507" y="26906"/>
                      </a:cubicBezTo>
                      <a:cubicBezTo>
                        <a:pt x="16918" y="26564"/>
                        <a:pt x="17533" y="26564"/>
                        <a:pt x="18080" y="26564"/>
                      </a:cubicBezTo>
                      <a:cubicBezTo>
                        <a:pt x="18154" y="26566"/>
                        <a:pt x="18229" y="26567"/>
                        <a:pt x="18304" y="26567"/>
                      </a:cubicBezTo>
                      <a:cubicBezTo>
                        <a:pt x="19425" y="26567"/>
                        <a:pt x="20540" y="26327"/>
                        <a:pt x="21566" y="25846"/>
                      </a:cubicBezTo>
                      <a:cubicBezTo>
                        <a:pt x="23890" y="24616"/>
                        <a:pt x="24881" y="21438"/>
                        <a:pt x="23855" y="18977"/>
                      </a:cubicBezTo>
                      <a:cubicBezTo>
                        <a:pt x="22862" y="16594"/>
                        <a:pt x="20298" y="15076"/>
                        <a:pt x="17716" y="15076"/>
                      </a:cubicBezTo>
                      <a:cubicBezTo>
                        <a:pt x="17632" y="15076"/>
                        <a:pt x="17548" y="15078"/>
                        <a:pt x="17464" y="15081"/>
                      </a:cubicBezTo>
                      <a:cubicBezTo>
                        <a:pt x="16302" y="15115"/>
                        <a:pt x="15175" y="15423"/>
                        <a:pt x="14013" y="15457"/>
                      </a:cubicBezTo>
                      <a:cubicBezTo>
                        <a:pt x="13938" y="15467"/>
                        <a:pt x="13862" y="15472"/>
                        <a:pt x="13787" y="15472"/>
                      </a:cubicBezTo>
                      <a:cubicBezTo>
                        <a:pt x="13343" y="15472"/>
                        <a:pt x="12893" y="15304"/>
                        <a:pt x="12543" y="15012"/>
                      </a:cubicBezTo>
                      <a:cubicBezTo>
                        <a:pt x="12133" y="14534"/>
                        <a:pt x="12167" y="13850"/>
                        <a:pt x="12406" y="13269"/>
                      </a:cubicBezTo>
                      <a:cubicBezTo>
                        <a:pt x="13021" y="11595"/>
                        <a:pt x="14662" y="10399"/>
                        <a:pt x="14970" y="8656"/>
                      </a:cubicBezTo>
                      <a:cubicBezTo>
                        <a:pt x="15311" y="6571"/>
                        <a:pt x="13602" y="4759"/>
                        <a:pt x="11894" y="3495"/>
                      </a:cubicBezTo>
                      <a:cubicBezTo>
                        <a:pt x="10420" y="2383"/>
                        <a:pt x="8692" y="0"/>
                        <a:pt x="69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1" name="Google Shape;1899;p75"/>
                <p:cNvSpPr/>
                <p:nvPr/>
              </p:nvSpPr>
              <p:spPr>
                <a:xfrm>
                  <a:off x="8434080" y="1627920"/>
                  <a:ext cx="407160" cy="560880"/>
                </a:xfrm>
                <a:custGeom>
                  <a:avLst/>
                  <a:gdLst>
                    <a:gd name="textAreaLeft" fmla="*/ 0 w 407160"/>
                    <a:gd name="textAreaRight" fmla="*/ 407520 w 407160"/>
                    <a:gd name="textAreaTop" fmla="*/ 0 h 560880"/>
                    <a:gd name="textAreaBottom" fmla="*/ 561240 h 560880"/>
                  </a:gdLst>
                  <a:ahLst/>
                  <a:cxnLst/>
                  <a:rect l="textAreaLeft" t="textAreaTop" r="textAreaRight" b="textAreaBottom"/>
                  <a:pathLst>
                    <a:path w="19687" h="27103">
                      <a:moveTo>
                        <a:pt x="15073" y="0"/>
                      </a:moveTo>
                      <a:cubicBezTo>
                        <a:pt x="14492" y="1743"/>
                        <a:pt x="14081" y="3520"/>
                        <a:pt x="13398" y="5263"/>
                      </a:cubicBezTo>
                      <a:cubicBezTo>
                        <a:pt x="12954" y="6289"/>
                        <a:pt x="12475" y="7314"/>
                        <a:pt x="11928" y="8305"/>
                      </a:cubicBezTo>
                      <a:cubicBezTo>
                        <a:pt x="11552" y="9057"/>
                        <a:pt x="11142" y="9980"/>
                        <a:pt x="10459" y="10492"/>
                      </a:cubicBezTo>
                      <a:cubicBezTo>
                        <a:pt x="10252" y="10651"/>
                        <a:pt x="10009" y="10729"/>
                        <a:pt x="9770" y="10729"/>
                      </a:cubicBezTo>
                      <a:cubicBezTo>
                        <a:pt x="9495" y="10729"/>
                        <a:pt x="9225" y="10625"/>
                        <a:pt x="9023" y="10424"/>
                      </a:cubicBezTo>
                      <a:cubicBezTo>
                        <a:pt x="8716" y="10048"/>
                        <a:pt x="8442" y="9672"/>
                        <a:pt x="8237" y="9228"/>
                      </a:cubicBezTo>
                      <a:cubicBezTo>
                        <a:pt x="7895" y="8579"/>
                        <a:pt x="7485" y="7998"/>
                        <a:pt x="7109" y="7382"/>
                      </a:cubicBezTo>
                      <a:cubicBezTo>
                        <a:pt x="5742" y="5229"/>
                        <a:pt x="4444" y="2837"/>
                        <a:pt x="4033" y="308"/>
                      </a:cubicBezTo>
                      <a:lnTo>
                        <a:pt x="1" y="2563"/>
                      </a:lnTo>
                      <a:lnTo>
                        <a:pt x="2940" y="27102"/>
                      </a:lnTo>
                      <a:lnTo>
                        <a:pt x="15893" y="27102"/>
                      </a:lnTo>
                      <a:lnTo>
                        <a:pt x="19686" y="2563"/>
                      </a:lnTo>
                      <a:lnTo>
                        <a:pt x="1507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>
                  <a:solidFill>
                    <a:srgbClr val="6E6E8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2" name="Google Shape;1900;p75"/>
                <p:cNvSpPr/>
                <p:nvPr/>
              </p:nvSpPr>
              <p:spPr>
                <a:xfrm>
                  <a:off x="8818560" y="1681200"/>
                  <a:ext cx="140400" cy="890640"/>
                </a:xfrm>
                <a:custGeom>
                  <a:avLst/>
                  <a:gdLst>
                    <a:gd name="textAreaLeft" fmla="*/ 0 w 140400"/>
                    <a:gd name="textAreaRight" fmla="*/ 140760 w 140400"/>
                    <a:gd name="textAreaTop" fmla="*/ 0 h 890640"/>
                    <a:gd name="textAreaBottom" fmla="*/ 891000 h 890640"/>
                  </a:gdLst>
                  <a:ahLst/>
                  <a:cxnLst/>
                  <a:rect l="textAreaLeft" t="textAreaTop" r="textAreaRight" b="textAreaBottom"/>
                  <a:pathLst>
                    <a:path w="6802" h="43029">
                      <a:moveTo>
                        <a:pt x="1128" y="0"/>
                      </a:moveTo>
                      <a:lnTo>
                        <a:pt x="1" y="7314"/>
                      </a:lnTo>
                      <a:lnTo>
                        <a:pt x="3418" y="35886"/>
                      </a:lnTo>
                      <a:lnTo>
                        <a:pt x="2393" y="37834"/>
                      </a:lnTo>
                      <a:lnTo>
                        <a:pt x="2017" y="41149"/>
                      </a:lnTo>
                      <a:cubicBezTo>
                        <a:pt x="3042" y="40670"/>
                        <a:pt x="3452" y="37936"/>
                        <a:pt x="3452" y="37936"/>
                      </a:cubicBezTo>
                      <a:lnTo>
                        <a:pt x="4033" y="39167"/>
                      </a:lnTo>
                      <a:lnTo>
                        <a:pt x="2735" y="43029"/>
                      </a:lnTo>
                      <a:lnTo>
                        <a:pt x="5537" y="42789"/>
                      </a:lnTo>
                      <a:lnTo>
                        <a:pt x="6802" y="38791"/>
                      </a:lnTo>
                      <a:lnTo>
                        <a:pt x="5981" y="35886"/>
                      </a:lnTo>
                      <a:cubicBezTo>
                        <a:pt x="5981" y="35886"/>
                        <a:pt x="5127" y="9091"/>
                        <a:pt x="4546" y="5469"/>
                      </a:cubicBezTo>
                      <a:cubicBezTo>
                        <a:pt x="4136" y="3247"/>
                        <a:pt x="2906" y="1299"/>
                        <a:pt x="11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3" name="Google Shape;1901;p75"/>
                <p:cNvSpPr/>
                <p:nvPr/>
              </p:nvSpPr>
              <p:spPr>
                <a:xfrm>
                  <a:off x="8818560" y="1681200"/>
                  <a:ext cx="83160" cy="168120"/>
                </a:xfrm>
                <a:custGeom>
                  <a:avLst/>
                  <a:gdLst>
                    <a:gd name="textAreaLeft" fmla="*/ 0 w 83160"/>
                    <a:gd name="textAreaRight" fmla="*/ 83520 w 83160"/>
                    <a:gd name="textAreaTop" fmla="*/ 0 h 168120"/>
                    <a:gd name="textAreaBottom" fmla="*/ 168480 h 168120"/>
                  </a:gdLst>
                  <a:ahLst/>
                  <a:cxnLst/>
                  <a:rect l="textAreaLeft" t="textAreaTop" r="textAreaRight" b="textAreaBottom"/>
                  <a:pathLst>
                    <a:path w="4034" h="8135">
                      <a:moveTo>
                        <a:pt x="1128" y="0"/>
                      </a:moveTo>
                      <a:lnTo>
                        <a:pt x="1" y="7314"/>
                      </a:lnTo>
                      <a:lnTo>
                        <a:pt x="69" y="8134"/>
                      </a:lnTo>
                      <a:cubicBezTo>
                        <a:pt x="1299" y="6562"/>
                        <a:pt x="2666" y="5093"/>
                        <a:pt x="4033" y="3657"/>
                      </a:cubicBezTo>
                      <a:cubicBezTo>
                        <a:pt x="3418" y="2188"/>
                        <a:pt x="2393" y="923"/>
                        <a:pt x="1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>
                  <a:solidFill>
                    <a:srgbClr val="6E6E8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4240" bIns="84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4" name="Google Shape;1902;p75"/>
                <p:cNvSpPr/>
                <p:nvPr/>
              </p:nvSpPr>
              <p:spPr>
                <a:xfrm>
                  <a:off x="8920440" y="2493360"/>
                  <a:ext cx="23760" cy="7632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76320"/>
                    <a:gd name="textAreaBottom" fmla="*/ 76680 h 76320"/>
                  </a:gdLst>
                  <a:ahLst/>
                  <a:cxnLst/>
                  <a:rect l="textAreaLeft" t="textAreaTop" r="textAreaRight" b="textAreaBottom"/>
                  <a:pathLst>
                    <a:path w="1163" h="3709">
                      <a:moveTo>
                        <a:pt x="1055" y="0"/>
                      </a:moveTo>
                      <a:cubicBezTo>
                        <a:pt x="1028" y="0"/>
                        <a:pt x="1004" y="15"/>
                        <a:pt x="992" y="51"/>
                      </a:cubicBezTo>
                      <a:lnTo>
                        <a:pt x="1" y="3571"/>
                      </a:lnTo>
                      <a:cubicBezTo>
                        <a:pt x="1" y="3640"/>
                        <a:pt x="1" y="3674"/>
                        <a:pt x="69" y="3708"/>
                      </a:cubicBezTo>
                      <a:lnTo>
                        <a:pt x="103" y="3708"/>
                      </a:lnTo>
                      <a:cubicBezTo>
                        <a:pt x="138" y="3708"/>
                        <a:pt x="172" y="3674"/>
                        <a:pt x="206" y="3640"/>
                      </a:cubicBezTo>
                      <a:lnTo>
                        <a:pt x="1163" y="120"/>
                      </a:lnTo>
                      <a:cubicBezTo>
                        <a:pt x="1163" y="53"/>
                        <a:pt x="1105" y="0"/>
                        <a:pt x="10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8160" bIns="381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5" name="Google Shape;1903;p75"/>
                <p:cNvSpPr/>
                <p:nvPr/>
              </p:nvSpPr>
              <p:spPr>
                <a:xfrm>
                  <a:off x="8906040" y="2493720"/>
                  <a:ext cx="23760" cy="7596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75960"/>
                    <a:gd name="textAreaBottom" fmla="*/ 76320 h 75960"/>
                  </a:gdLst>
                  <a:ahLst/>
                  <a:cxnLst/>
                  <a:rect l="textAreaLeft" t="textAreaTop" r="textAreaRight" b="textAreaBottom"/>
                  <a:pathLst>
                    <a:path w="1163" h="3693">
                      <a:moveTo>
                        <a:pt x="1094" y="1"/>
                      </a:moveTo>
                      <a:cubicBezTo>
                        <a:pt x="1060" y="1"/>
                        <a:pt x="992" y="35"/>
                        <a:pt x="992" y="69"/>
                      </a:cubicBezTo>
                      <a:lnTo>
                        <a:pt x="0" y="3590"/>
                      </a:lnTo>
                      <a:cubicBezTo>
                        <a:pt x="0" y="3624"/>
                        <a:pt x="35" y="3692"/>
                        <a:pt x="69" y="3692"/>
                      </a:cubicBezTo>
                      <a:lnTo>
                        <a:pt x="103" y="3692"/>
                      </a:lnTo>
                      <a:cubicBezTo>
                        <a:pt x="137" y="3692"/>
                        <a:pt x="171" y="3658"/>
                        <a:pt x="171" y="3624"/>
                      </a:cubicBezTo>
                      <a:lnTo>
                        <a:pt x="1162" y="104"/>
                      </a:lnTo>
                      <a:cubicBezTo>
                        <a:pt x="1162" y="69"/>
                        <a:pt x="1128" y="35"/>
                        <a:pt x="10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8160" bIns="381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6" name="Google Shape;1904;p75"/>
                <p:cNvSpPr/>
                <p:nvPr/>
              </p:nvSpPr>
              <p:spPr>
                <a:xfrm>
                  <a:off x="8892000" y="2494440"/>
                  <a:ext cx="24120" cy="75960"/>
                </a:xfrm>
                <a:custGeom>
                  <a:avLst/>
                  <a:gdLst>
                    <a:gd name="textAreaLeft" fmla="*/ 0 w 24120"/>
                    <a:gd name="textAreaRight" fmla="*/ 24480 w 24120"/>
                    <a:gd name="textAreaTop" fmla="*/ 0 h 75960"/>
                    <a:gd name="textAreaBottom" fmla="*/ 76320 h 75960"/>
                  </a:gdLst>
                  <a:ahLst/>
                  <a:cxnLst/>
                  <a:rect l="textAreaLeft" t="textAreaTop" r="textAreaRight" b="textAreaBottom"/>
                  <a:pathLst>
                    <a:path w="1183" h="3686">
                      <a:moveTo>
                        <a:pt x="1082" y="1"/>
                      </a:moveTo>
                      <a:cubicBezTo>
                        <a:pt x="1045" y="1"/>
                        <a:pt x="1006" y="20"/>
                        <a:pt x="992" y="63"/>
                      </a:cubicBezTo>
                      <a:lnTo>
                        <a:pt x="35" y="3583"/>
                      </a:lnTo>
                      <a:cubicBezTo>
                        <a:pt x="1" y="3617"/>
                        <a:pt x="35" y="3651"/>
                        <a:pt x="69" y="3685"/>
                      </a:cubicBezTo>
                      <a:lnTo>
                        <a:pt x="103" y="3685"/>
                      </a:lnTo>
                      <a:cubicBezTo>
                        <a:pt x="138" y="3685"/>
                        <a:pt x="172" y="3651"/>
                        <a:pt x="172" y="3617"/>
                      </a:cubicBezTo>
                      <a:lnTo>
                        <a:pt x="1163" y="97"/>
                      </a:lnTo>
                      <a:cubicBezTo>
                        <a:pt x="1183" y="37"/>
                        <a:pt x="1133" y="1"/>
                        <a:pt x="10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8160" bIns="381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7" name="Google Shape;1905;p75"/>
                <p:cNvSpPr/>
                <p:nvPr/>
              </p:nvSpPr>
              <p:spPr>
                <a:xfrm>
                  <a:off x="8873640" y="2394000"/>
                  <a:ext cx="87480" cy="179280"/>
                </a:xfrm>
                <a:custGeom>
                  <a:avLst/>
                  <a:gdLst>
                    <a:gd name="textAreaLeft" fmla="*/ 0 w 87480"/>
                    <a:gd name="textAreaRight" fmla="*/ 87840 w 87480"/>
                    <a:gd name="textAreaTop" fmla="*/ 0 h 179280"/>
                    <a:gd name="textAreaBottom" fmla="*/ 179640 h 179280"/>
                  </a:gdLst>
                  <a:ahLst/>
                  <a:cxnLst/>
                  <a:rect l="textAreaLeft" t="textAreaTop" r="textAreaRight" b="textAreaBottom"/>
                  <a:pathLst>
                    <a:path w="4239" h="8681">
                      <a:moveTo>
                        <a:pt x="3281" y="0"/>
                      </a:moveTo>
                      <a:cubicBezTo>
                        <a:pt x="3213" y="34"/>
                        <a:pt x="3179" y="68"/>
                        <a:pt x="3179" y="103"/>
                      </a:cubicBezTo>
                      <a:lnTo>
                        <a:pt x="3247" y="1504"/>
                      </a:lnTo>
                      <a:lnTo>
                        <a:pt x="4067" y="4341"/>
                      </a:lnTo>
                      <a:lnTo>
                        <a:pt x="2837" y="8271"/>
                      </a:lnTo>
                      <a:lnTo>
                        <a:pt x="69" y="8510"/>
                      </a:lnTo>
                      <a:cubicBezTo>
                        <a:pt x="34" y="8510"/>
                        <a:pt x="0" y="8544"/>
                        <a:pt x="0" y="8578"/>
                      </a:cubicBezTo>
                      <a:cubicBezTo>
                        <a:pt x="0" y="8647"/>
                        <a:pt x="34" y="8681"/>
                        <a:pt x="103" y="8681"/>
                      </a:cubicBezTo>
                      <a:lnTo>
                        <a:pt x="103" y="8647"/>
                      </a:lnTo>
                      <a:lnTo>
                        <a:pt x="2905" y="8442"/>
                      </a:lnTo>
                      <a:cubicBezTo>
                        <a:pt x="2939" y="8442"/>
                        <a:pt x="2974" y="8408"/>
                        <a:pt x="2974" y="8373"/>
                      </a:cubicBezTo>
                      <a:lnTo>
                        <a:pt x="4238" y="4375"/>
                      </a:lnTo>
                      <a:cubicBezTo>
                        <a:pt x="4238" y="4375"/>
                        <a:pt x="4238" y="4341"/>
                        <a:pt x="4238" y="4341"/>
                      </a:cubicBezTo>
                      <a:lnTo>
                        <a:pt x="3418" y="1470"/>
                      </a:lnTo>
                      <a:lnTo>
                        <a:pt x="3350" y="103"/>
                      </a:lnTo>
                      <a:cubicBezTo>
                        <a:pt x="3350" y="68"/>
                        <a:pt x="3315" y="34"/>
                        <a:pt x="32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9640" bIns="896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8" name="Google Shape;1906;p75"/>
                <p:cNvSpPr/>
                <p:nvPr/>
              </p:nvSpPr>
              <p:spPr>
                <a:xfrm>
                  <a:off x="8507160" y="1427040"/>
                  <a:ext cx="253800" cy="456120"/>
                </a:xfrm>
                <a:custGeom>
                  <a:avLst/>
                  <a:gdLst>
                    <a:gd name="textAreaLeft" fmla="*/ 0 w 253800"/>
                    <a:gd name="textAreaRight" fmla="*/ 254160 w 253800"/>
                    <a:gd name="textAreaTop" fmla="*/ 0 h 456120"/>
                    <a:gd name="textAreaBottom" fmla="*/ 456480 h 456120"/>
                  </a:gdLst>
                  <a:ahLst/>
                  <a:cxnLst/>
                  <a:rect l="textAreaLeft" t="textAreaTop" r="textAreaRight" b="textAreaBottom"/>
                  <a:pathLst>
                    <a:path w="12271" h="22044">
                      <a:moveTo>
                        <a:pt x="10732" y="0"/>
                      </a:moveTo>
                      <a:lnTo>
                        <a:pt x="6289" y="2017"/>
                      </a:lnTo>
                      <a:lnTo>
                        <a:pt x="1881" y="0"/>
                      </a:lnTo>
                      <a:lnTo>
                        <a:pt x="1881" y="0"/>
                      </a:lnTo>
                      <a:lnTo>
                        <a:pt x="3863" y="8100"/>
                      </a:lnTo>
                      <a:lnTo>
                        <a:pt x="1" y="10253"/>
                      </a:lnTo>
                      <a:cubicBezTo>
                        <a:pt x="1" y="10253"/>
                        <a:pt x="1539" y="19447"/>
                        <a:pt x="6289" y="22044"/>
                      </a:cubicBezTo>
                      <a:cubicBezTo>
                        <a:pt x="6289" y="22044"/>
                        <a:pt x="11655" y="18695"/>
                        <a:pt x="12270" y="10082"/>
                      </a:cubicBezTo>
                      <a:lnTo>
                        <a:pt x="8750" y="8134"/>
                      </a:lnTo>
                      <a:lnTo>
                        <a:pt x="107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79" name="Google Shape;1907;p75"/>
                <p:cNvSpPr/>
                <p:nvPr/>
              </p:nvSpPr>
              <p:spPr>
                <a:xfrm>
                  <a:off x="8546760" y="1426320"/>
                  <a:ext cx="182160" cy="103680"/>
                </a:xfrm>
                <a:custGeom>
                  <a:avLst/>
                  <a:gdLst>
                    <a:gd name="textAreaLeft" fmla="*/ 0 w 182160"/>
                    <a:gd name="textAreaRight" fmla="*/ 182520 w 182160"/>
                    <a:gd name="textAreaTop" fmla="*/ 0 h 103680"/>
                    <a:gd name="textAreaBottom" fmla="*/ 104040 h 103680"/>
                  </a:gdLst>
                  <a:ahLst/>
                  <a:cxnLst/>
                  <a:rect l="textAreaLeft" t="textAreaTop" r="textAreaRight" b="textAreaBottom"/>
                  <a:pathLst>
                    <a:path w="8819" h="5025">
                      <a:moveTo>
                        <a:pt x="1" y="1"/>
                      </a:moveTo>
                      <a:lnTo>
                        <a:pt x="1197" y="5025"/>
                      </a:lnTo>
                      <a:cubicBezTo>
                        <a:pt x="3453" y="4649"/>
                        <a:pt x="5674" y="4170"/>
                        <a:pt x="7896" y="3692"/>
                      </a:cubicBezTo>
                      <a:lnTo>
                        <a:pt x="8818" y="1"/>
                      </a:lnTo>
                      <a:lnTo>
                        <a:pt x="4409" y="201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1840" bIns="518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0" name="Google Shape;1908;p75"/>
                <p:cNvSpPr/>
                <p:nvPr/>
              </p:nvSpPr>
              <p:spPr>
                <a:xfrm>
                  <a:off x="8637120" y="1799280"/>
                  <a:ext cx="50760" cy="73440"/>
                </a:xfrm>
                <a:custGeom>
                  <a:avLst/>
                  <a:gdLst>
                    <a:gd name="textAreaLeft" fmla="*/ 0 w 50760"/>
                    <a:gd name="textAreaRight" fmla="*/ 51120 w 50760"/>
                    <a:gd name="textAreaTop" fmla="*/ 0 h 73440"/>
                    <a:gd name="textAreaBottom" fmla="*/ 73800 h 73440"/>
                  </a:gdLst>
                  <a:ahLst/>
                  <a:cxnLst/>
                  <a:rect l="textAreaLeft" t="textAreaTop" r="textAreaRight" b="textAreaBottom"/>
                  <a:pathLst>
                    <a:path w="2462" h="3556" fill="none">
                      <a:moveTo>
                        <a:pt x="0" y="3555"/>
                      </a:moveTo>
                      <a:cubicBezTo>
                        <a:pt x="171" y="2017"/>
                        <a:pt x="1094" y="684"/>
                        <a:pt x="2461" y="1"/>
                      </a:cubicBezTo>
                    </a:path>
                  </a:pathLst>
                </a:custGeom>
                <a:noFill/>
                <a:ln w="5125" cap="rnd">
                  <a:solidFill>
                    <a:srgbClr val="543348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720" bIns="36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1" name="Google Shape;1909;p75"/>
                <p:cNvSpPr/>
                <p:nvPr/>
              </p:nvSpPr>
              <p:spPr>
                <a:xfrm>
                  <a:off x="8586360" y="1799280"/>
                  <a:ext cx="50760" cy="73440"/>
                </a:xfrm>
                <a:custGeom>
                  <a:avLst/>
                  <a:gdLst>
                    <a:gd name="textAreaLeft" fmla="*/ 0 w 50760"/>
                    <a:gd name="textAreaRight" fmla="*/ 51120 w 50760"/>
                    <a:gd name="textAreaTop" fmla="*/ 0 h 73440"/>
                    <a:gd name="textAreaBottom" fmla="*/ 73800 h 73440"/>
                  </a:gdLst>
                  <a:ahLst/>
                  <a:cxnLst/>
                  <a:rect l="textAreaLeft" t="textAreaTop" r="textAreaRight" b="textAreaBottom"/>
                  <a:pathLst>
                    <a:path w="2462" h="3556" fill="none">
                      <a:moveTo>
                        <a:pt x="2461" y="3555"/>
                      </a:moveTo>
                      <a:cubicBezTo>
                        <a:pt x="2290" y="2017"/>
                        <a:pt x="1368" y="684"/>
                        <a:pt x="1" y="1"/>
                      </a:cubicBezTo>
                    </a:path>
                  </a:pathLst>
                </a:custGeom>
                <a:noFill/>
                <a:ln w="5125" cap="rnd">
                  <a:solidFill>
                    <a:srgbClr val="543348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720" bIns="36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2" name="Google Shape;1910;p75"/>
                <p:cNvSpPr/>
                <p:nvPr/>
              </p:nvSpPr>
              <p:spPr>
                <a:xfrm>
                  <a:off x="8805600" y="1197720"/>
                  <a:ext cx="80280" cy="102600"/>
                </a:xfrm>
                <a:custGeom>
                  <a:avLst/>
                  <a:gdLst>
                    <a:gd name="textAreaLeft" fmla="*/ 0 w 80280"/>
                    <a:gd name="textAreaRight" fmla="*/ 80640 w 80280"/>
                    <a:gd name="textAreaTop" fmla="*/ 0 h 102600"/>
                    <a:gd name="textAreaBottom" fmla="*/ 102960 h 102600"/>
                  </a:gdLst>
                  <a:ahLst/>
                  <a:cxnLst/>
                  <a:rect l="textAreaLeft" t="textAreaTop" r="textAreaRight" b="textAreaBottom"/>
                  <a:pathLst>
                    <a:path w="3891" h="4964">
                      <a:moveTo>
                        <a:pt x="2005" y="0"/>
                      </a:moveTo>
                      <a:cubicBezTo>
                        <a:pt x="479" y="0"/>
                        <a:pt x="479" y="1648"/>
                        <a:pt x="479" y="1648"/>
                      </a:cubicBezTo>
                      <a:lnTo>
                        <a:pt x="0" y="4964"/>
                      </a:lnTo>
                      <a:cubicBezTo>
                        <a:pt x="11" y="4964"/>
                        <a:pt x="22" y="4964"/>
                        <a:pt x="33" y="4964"/>
                      </a:cubicBezTo>
                      <a:cubicBezTo>
                        <a:pt x="3116" y="4964"/>
                        <a:pt x="3890" y="144"/>
                        <a:pt x="2188" y="8"/>
                      </a:cubicBezTo>
                      <a:cubicBezTo>
                        <a:pt x="2124" y="3"/>
                        <a:pt x="2063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1480" bIns="514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3" name="Google Shape;1911;p75"/>
                <p:cNvSpPr/>
                <p:nvPr/>
              </p:nvSpPr>
              <p:spPr>
                <a:xfrm>
                  <a:off x="8821440" y="1204200"/>
                  <a:ext cx="42840" cy="7740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77400"/>
                    <a:gd name="textAreaBottom" fmla="*/ 77760 h 77400"/>
                  </a:gdLst>
                  <a:ahLst/>
                  <a:cxnLst/>
                  <a:rect l="textAreaLeft" t="textAreaTop" r="textAreaRight" b="textAreaBottom"/>
                  <a:pathLst>
                    <a:path w="2085" h="3754">
                      <a:moveTo>
                        <a:pt x="1275" y="1"/>
                      </a:moveTo>
                      <a:cubicBezTo>
                        <a:pt x="717" y="1"/>
                        <a:pt x="302" y="513"/>
                        <a:pt x="274" y="541"/>
                      </a:cubicBezTo>
                      <a:cubicBezTo>
                        <a:pt x="221" y="621"/>
                        <a:pt x="291" y="700"/>
                        <a:pt x="357" y="700"/>
                      </a:cubicBezTo>
                      <a:cubicBezTo>
                        <a:pt x="376" y="700"/>
                        <a:pt x="395" y="693"/>
                        <a:pt x="410" y="678"/>
                      </a:cubicBezTo>
                      <a:cubicBezTo>
                        <a:pt x="410" y="678"/>
                        <a:pt x="806" y="183"/>
                        <a:pt x="1283" y="183"/>
                      </a:cubicBezTo>
                      <a:cubicBezTo>
                        <a:pt x="1366" y="183"/>
                        <a:pt x="1452" y="198"/>
                        <a:pt x="1538" y="234"/>
                      </a:cubicBezTo>
                      <a:cubicBezTo>
                        <a:pt x="1607" y="268"/>
                        <a:pt x="1675" y="302"/>
                        <a:pt x="1709" y="370"/>
                      </a:cubicBezTo>
                      <a:cubicBezTo>
                        <a:pt x="1401" y="644"/>
                        <a:pt x="0" y="1874"/>
                        <a:pt x="0" y="3686"/>
                      </a:cubicBezTo>
                      <a:cubicBezTo>
                        <a:pt x="0" y="3720"/>
                        <a:pt x="34" y="3754"/>
                        <a:pt x="69" y="3754"/>
                      </a:cubicBezTo>
                      <a:cubicBezTo>
                        <a:pt x="137" y="3754"/>
                        <a:pt x="171" y="3720"/>
                        <a:pt x="171" y="3686"/>
                      </a:cubicBezTo>
                      <a:cubicBezTo>
                        <a:pt x="171" y="2011"/>
                        <a:pt x="1436" y="815"/>
                        <a:pt x="1777" y="541"/>
                      </a:cubicBezTo>
                      <a:cubicBezTo>
                        <a:pt x="1812" y="610"/>
                        <a:pt x="1812" y="644"/>
                        <a:pt x="1846" y="712"/>
                      </a:cubicBezTo>
                      <a:cubicBezTo>
                        <a:pt x="1948" y="1430"/>
                        <a:pt x="1641" y="2694"/>
                        <a:pt x="1060" y="3207"/>
                      </a:cubicBezTo>
                      <a:cubicBezTo>
                        <a:pt x="1026" y="3241"/>
                        <a:pt x="1026" y="3310"/>
                        <a:pt x="1060" y="3344"/>
                      </a:cubicBezTo>
                      <a:cubicBezTo>
                        <a:pt x="1060" y="3344"/>
                        <a:pt x="1094" y="3378"/>
                        <a:pt x="1128" y="3378"/>
                      </a:cubicBezTo>
                      <a:lnTo>
                        <a:pt x="1162" y="3378"/>
                      </a:lnTo>
                      <a:cubicBezTo>
                        <a:pt x="1743" y="2797"/>
                        <a:pt x="2085" y="1430"/>
                        <a:pt x="1982" y="678"/>
                      </a:cubicBezTo>
                      <a:cubicBezTo>
                        <a:pt x="1948" y="541"/>
                        <a:pt x="1914" y="439"/>
                        <a:pt x="1880" y="336"/>
                      </a:cubicBezTo>
                      <a:cubicBezTo>
                        <a:pt x="1812" y="234"/>
                        <a:pt x="1743" y="131"/>
                        <a:pt x="1607" y="63"/>
                      </a:cubicBezTo>
                      <a:cubicBezTo>
                        <a:pt x="1492" y="19"/>
                        <a:pt x="1381" y="1"/>
                        <a:pt x="1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8880" bIns="388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4" name="Google Shape;1912;p75"/>
                <p:cNvSpPr/>
                <p:nvPr/>
              </p:nvSpPr>
              <p:spPr>
                <a:xfrm>
                  <a:off x="8388360" y="1197720"/>
                  <a:ext cx="81000" cy="102600"/>
                </a:xfrm>
                <a:custGeom>
                  <a:avLst/>
                  <a:gdLst>
                    <a:gd name="textAreaLeft" fmla="*/ 0 w 81000"/>
                    <a:gd name="textAreaRight" fmla="*/ 81360 w 81000"/>
                    <a:gd name="textAreaTop" fmla="*/ 0 h 102600"/>
                    <a:gd name="textAreaBottom" fmla="*/ 102960 h 102600"/>
                  </a:gdLst>
                  <a:ahLst/>
                  <a:cxnLst/>
                  <a:rect l="textAreaLeft" t="textAreaTop" r="textAreaRight" b="textAreaBottom"/>
                  <a:pathLst>
                    <a:path w="3925" h="4964">
                      <a:moveTo>
                        <a:pt x="1886" y="0"/>
                      </a:moveTo>
                      <a:cubicBezTo>
                        <a:pt x="1827" y="0"/>
                        <a:pt x="1766" y="3"/>
                        <a:pt x="1703" y="8"/>
                      </a:cubicBezTo>
                      <a:cubicBezTo>
                        <a:pt x="0" y="144"/>
                        <a:pt x="809" y="4964"/>
                        <a:pt x="3892" y="4964"/>
                      </a:cubicBezTo>
                      <a:cubicBezTo>
                        <a:pt x="3903" y="4964"/>
                        <a:pt x="3914" y="4964"/>
                        <a:pt x="3924" y="4964"/>
                      </a:cubicBezTo>
                      <a:lnTo>
                        <a:pt x="3412" y="1648"/>
                      </a:lnTo>
                      <a:cubicBezTo>
                        <a:pt x="3412" y="1648"/>
                        <a:pt x="3412" y="0"/>
                        <a:pt x="18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1480" bIns="514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5" name="Google Shape;1913;p75"/>
                <p:cNvSpPr/>
                <p:nvPr/>
              </p:nvSpPr>
              <p:spPr>
                <a:xfrm>
                  <a:off x="8409960" y="1203480"/>
                  <a:ext cx="44280" cy="76680"/>
                </a:xfrm>
                <a:custGeom>
                  <a:avLst/>
                  <a:gdLst>
                    <a:gd name="textAreaLeft" fmla="*/ 0 w 44280"/>
                    <a:gd name="textAreaRight" fmla="*/ 44640 w 44280"/>
                    <a:gd name="textAreaTop" fmla="*/ 0 h 76680"/>
                    <a:gd name="textAreaBottom" fmla="*/ 77040 h 76680"/>
                  </a:gdLst>
                  <a:ahLst/>
                  <a:cxnLst/>
                  <a:rect l="textAreaLeft" t="textAreaTop" r="textAreaRight" b="textAreaBottom"/>
                  <a:pathLst>
                    <a:path w="2154" h="3718">
                      <a:moveTo>
                        <a:pt x="833" y="1"/>
                      </a:moveTo>
                      <a:cubicBezTo>
                        <a:pt x="731" y="1"/>
                        <a:pt x="624" y="19"/>
                        <a:pt x="513" y="61"/>
                      </a:cubicBezTo>
                      <a:cubicBezTo>
                        <a:pt x="411" y="129"/>
                        <a:pt x="308" y="232"/>
                        <a:pt x="240" y="334"/>
                      </a:cubicBezTo>
                      <a:cubicBezTo>
                        <a:pt x="206" y="437"/>
                        <a:pt x="172" y="539"/>
                        <a:pt x="137" y="676"/>
                      </a:cubicBezTo>
                      <a:cubicBezTo>
                        <a:pt x="1" y="1428"/>
                        <a:pt x="342" y="2795"/>
                        <a:pt x="992" y="3342"/>
                      </a:cubicBezTo>
                      <a:lnTo>
                        <a:pt x="1026" y="3342"/>
                      </a:lnTo>
                      <a:cubicBezTo>
                        <a:pt x="1060" y="3342"/>
                        <a:pt x="1094" y="3307"/>
                        <a:pt x="1094" y="3307"/>
                      </a:cubicBezTo>
                      <a:cubicBezTo>
                        <a:pt x="1128" y="3273"/>
                        <a:pt x="1128" y="3205"/>
                        <a:pt x="1094" y="3171"/>
                      </a:cubicBezTo>
                      <a:cubicBezTo>
                        <a:pt x="513" y="2658"/>
                        <a:pt x="206" y="1394"/>
                        <a:pt x="308" y="676"/>
                      </a:cubicBezTo>
                      <a:cubicBezTo>
                        <a:pt x="342" y="608"/>
                        <a:pt x="342" y="539"/>
                        <a:pt x="377" y="505"/>
                      </a:cubicBezTo>
                      <a:cubicBezTo>
                        <a:pt x="718" y="778"/>
                        <a:pt x="1983" y="1975"/>
                        <a:pt x="1983" y="3649"/>
                      </a:cubicBezTo>
                      <a:cubicBezTo>
                        <a:pt x="1983" y="3683"/>
                        <a:pt x="2017" y="3718"/>
                        <a:pt x="2085" y="3718"/>
                      </a:cubicBezTo>
                      <a:cubicBezTo>
                        <a:pt x="2120" y="3718"/>
                        <a:pt x="2154" y="3683"/>
                        <a:pt x="2154" y="3615"/>
                      </a:cubicBezTo>
                      <a:cubicBezTo>
                        <a:pt x="2120" y="1906"/>
                        <a:pt x="753" y="642"/>
                        <a:pt x="445" y="402"/>
                      </a:cubicBezTo>
                      <a:cubicBezTo>
                        <a:pt x="479" y="334"/>
                        <a:pt x="513" y="266"/>
                        <a:pt x="582" y="232"/>
                      </a:cubicBezTo>
                      <a:cubicBezTo>
                        <a:pt x="673" y="196"/>
                        <a:pt x="763" y="181"/>
                        <a:pt x="848" y="181"/>
                      </a:cubicBezTo>
                      <a:cubicBezTo>
                        <a:pt x="1338" y="181"/>
                        <a:pt x="1709" y="676"/>
                        <a:pt x="1709" y="676"/>
                      </a:cubicBezTo>
                      <a:cubicBezTo>
                        <a:pt x="1744" y="693"/>
                        <a:pt x="1769" y="702"/>
                        <a:pt x="1791" y="702"/>
                      </a:cubicBezTo>
                      <a:cubicBezTo>
                        <a:pt x="1812" y="702"/>
                        <a:pt x="1829" y="693"/>
                        <a:pt x="1846" y="676"/>
                      </a:cubicBezTo>
                      <a:cubicBezTo>
                        <a:pt x="1880" y="642"/>
                        <a:pt x="1880" y="573"/>
                        <a:pt x="1846" y="539"/>
                      </a:cubicBezTo>
                      <a:cubicBezTo>
                        <a:pt x="1817" y="539"/>
                        <a:pt x="1397" y="1"/>
                        <a:pt x="8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8520" bIns="385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" name="Google Shape;1914;p75"/>
                <p:cNvSpPr/>
                <p:nvPr/>
              </p:nvSpPr>
              <p:spPr>
                <a:xfrm>
                  <a:off x="8455320" y="997560"/>
                  <a:ext cx="363960" cy="470160"/>
                </a:xfrm>
                <a:custGeom>
                  <a:avLst/>
                  <a:gdLst>
                    <a:gd name="textAreaLeft" fmla="*/ 0 w 363960"/>
                    <a:gd name="textAreaRight" fmla="*/ 364320 w 363960"/>
                    <a:gd name="textAreaTop" fmla="*/ 0 h 470160"/>
                    <a:gd name="textAreaBottom" fmla="*/ 470520 h 470160"/>
                  </a:gdLst>
                  <a:ahLst/>
                  <a:cxnLst/>
                  <a:rect l="textAreaLeft" t="textAreaTop" r="textAreaRight" b="textAreaBottom"/>
                  <a:pathLst>
                    <a:path w="17602" h="22728">
                      <a:moveTo>
                        <a:pt x="8784" y="0"/>
                      </a:moveTo>
                      <a:cubicBezTo>
                        <a:pt x="2667" y="0"/>
                        <a:pt x="1" y="4306"/>
                        <a:pt x="1" y="9638"/>
                      </a:cubicBezTo>
                      <a:cubicBezTo>
                        <a:pt x="1" y="18182"/>
                        <a:pt x="5367" y="22727"/>
                        <a:pt x="8784" y="22727"/>
                      </a:cubicBezTo>
                      <a:cubicBezTo>
                        <a:pt x="12715" y="22727"/>
                        <a:pt x="17602" y="17635"/>
                        <a:pt x="17602" y="9638"/>
                      </a:cubicBezTo>
                      <a:cubicBezTo>
                        <a:pt x="17602" y="4306"/>
                        <a:pt x="15654" y="0"/>
                        <a:pt x="87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" name="Google Shape;1915;p75"/>
                <p:cNvSpPr/>
                <p:nvPr/>
              </p:nvSpPr>
              <p:spPr>
                <a:xfrm>
                  <a:off x="8412840" y="990360"/>
                  <a:ext cx="447480" cy="228240"/>
                </a:xfrm>
                <a:custGeom>
                  <a:avLst/>
                  <a:gdLst>
                    <a:gd name="textAreaLeft" fmla="*/ 0 w 447480"/>
                    <a:gd name="textAreaRight" fmla="*/ 447840 w 447480"/>
                    <a:gd name="textAreaTop" fmla="*/ 0 h 228240"/>
                    <a:gd name="textAreaBottom" fmla="*/ 228600 h 228240"/>
                  </a:gdLst>
                  <a:ahLst/>
                  <a:cxnLst/>
                  <a:rect l="textAreaLeft" t="textAreaTop" r="textAreaRight" b="textAreaBottom"/>
                  <a:pathLst>
                    <a:path w="21635" h="11040">
                      <a:moveTo>
                        <a:pt x="10868" y="0"/>
                      </a:moveTo>
                      <a:cubicBezTo>
                        <a:pt x="0" y="0"/>
                        <a:pt x="2085" y="10903"/>
                        <a:pt x="2085" y="10903"/>
                      </a:cubicBezTo>
                      <a:cubicBezTo>
                        <a:pt x="2085" y="10903"/>
                        <a:pt x="9570" y="8134"/>
                        <a:pt x="10698" y="2974"/>
                      </a:cubicBezTo>
                      <a:cubicBezTo>
                        <a:pt x="10698" y="2974"/>
                        <a:pt x="11996" y="10219"/>
                        <a:pt x="19584" y="11039"/>
                      </a:cubicBezTo>
                      <a:cubicBezTo>
                        <a:pt x="19584" y="11039"/>
                        <a:pt x="21634" y="34"/>
                        <a:pt x="108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" name="Google Shape;1916;p75"/>
                <p:cNvSpPr/>
                <p:nvPr/>
              </p:nvSpPr>
              <p:spPr>
                <a:xfrm>
                  <a:off x="8478000" y="1310400"/>
                  <a:ext cx="124200" cy="115920"/>
                </a:xfrm>
                <a:custGeom>
                  <a:avLst/>
                  <a:gdLst>
                    <a:gd name="textAreaLeft" fmla="*/ 0 w 124200"/>
                    <a:gd name="textAreaRight" fmla="*/ 124560 w 124200"/>
                    <a:gd name="textAreaTop" fmla="*/ 0 h 115920"/>
                    <a:gd name="textAreaBottom" fmla="*/ 116280 h 115920"/>
                  </a:gdLst>
                  <a:ahLst/>
                  <a:cxnLst/>
                  <a:rect l="textAreaLeft" t="textAreaTop" r="textAreaRight" b="textAreaBottom"/>
                  <a:pathLst>
                    <a:path w="6016" h="5608">
                      <a:moveTo>
                        <a:pt x="1794" y="0"/>
                      </a:moveTo>
                      <a:cubicBezTo>
                        <a:pt x="1120" y="0"/>
                        <a:pt x="484" y="267"/>
                        <a:pt x="1" y="687"/>
                      </a:cubicBezTo>
                      <a:cubicBezTo>
                        <a:pt x="684" y="2566"/>
                        <a:pt x="1812" y="4241"/>
                        <a:pt x="3316" y="5608"/>
                      </a:cubicBezTo>
                      <a:cubicBezTo>
                        <a:pt x="6016" y="4138"/>
                        <a:pt x="4990" y="3"/>
                        <a:pt x="1914" y="3"/>
                      </a:cubicBezTo>
                      <a:cubicBezTo>
                        <a:pt x="1874" y="1"/>
                        <a:pt x="1834" y="0"/>
                        <a:pt x="17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000"/>
                  </a:srgb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" name="Google Shape;1917;p75"/>
                <p:cNvSpPr/>
                <p:nvPr/>
              </p:nvSpPr>
              <p:spPr>
                <a:xfrm>
                  <a:off x="8674920" y="1310400"/>
                  <a:ext cx="122760" cy="115920"/>
                </a:xfrm>
                <a:custGeom>
                  <a:avLst/>
                  <a:gdLst>
                    <a:gd name="textAreaLeft" fmla="*/ 0 w 122760"/>
                    <a:gd name="textAreaRight" fmla="*/ 123120 w 122760"/>
                    <a:gd name="textAreaTop" fmla="*/ 0 h 115920"/>
                    <a:gd name="textAreaBottom" fmla="*/ 116280 h 115920"/>
                  </a:gdLst>
                  <a:ahLst/>
                  <a:cxnLst/>
                  <a:rect l="textAreaLeft" t="textAreaTop" r="textAreaRight" b="textAreaBottom"/>
                  <a:pathLst>
                    <a:path w="5948" h="5609">
                      <a:moveTo>
                        <a:pt x="4259" y="1"/>
                      </a:moveTo>
                      <a:cubicBezTo>
                        <a:pt x="4218" y="1"/>
                        <a:pt x="4177" y="2"/>
                        <a:pt x="4136" y="4"/>
                      </a:cubicBezTo>
                      <a:cubicBezTo>
                        <a:pt x="1060" y="4"/>
                        <a:pt x="1" y="4105"/>
                        <a:pt x="2701" y="5609"/>
                      </a:cubicBezTo>
                      <a:cubicBezTo>
                        <a:pt x="4170" y="4208"/>
                        <a:pt x="5264" y="2499"/>
                        <a:pt x="5947" y="619"/>
                      </a:cubicBezTo>
                      <a:cubicBezTo>
                        <a:pt x="5467" y="235"/>
                        <a:pt x="4867" y="1"/>
                        <a:pt x="42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000"/>
                  </a:srgb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" name="Google Shape;1918;p75"/>
                <p:cNvSpPr/>
                <p:nvPr/>
              </p:nvSpPr>
              <p:spPr>
                <a:xfrm>
                  <a:off x="8507160" y="1218960"/>
                  <a:ext cx="23760" cy="4428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4280"/>
                    <a:gd name="textAreaBottom" fmla="*/ 44640 h 44280"/>
                  </a:gdLst>
                  <a:ahLst/>
                  <a:cxnLst/>
                  <a:rect l="textAreaLeft" t="textAreaTop" r="textAreaRight" b="textAreaBottom"/>
                  <a:pathLst>
                    <a:path w="1163" h="2154">
                      <a:moveTo>
                        <a:pt x="582" y="0"/>
                      </a:moveTo>
                      <a:cubicBezTo>
                        <a:pt x="274" y="0"/>
                        <a:pt x="1" y="479"/>
                        <a:pt x="1" y="1060"/>
                      </a:cubicBezTo>
                      <a:cubicBezTo>
                        <a:pt x="1" y="1675"/>
                        <a:pt x="274" y="2153"/>
                        <a:pt x="582" y="2153"/>
                      </a:cubicBezTo>
                      <a:cubicBezTo>
                        <a:pt x="924" y="2153"/>
                        <a:pt x="1163" y="1675"/>
                        <a:pt x="1163" y="1060"/>
                      </a:cubicBezTo>
                      <a:cubicBezTo>
                        <a:pt x="1163" y="479"/>
                        <a:pt x="924" y="0"/>
                        <a:pt x="5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2320" bIns="223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1" name="Google Shape;1919;p75"/>
                <p:cNvSpPr/>
                <p:nvPr/>
              </p:nvSpPr>
              <p:spPr>
                <a:xfrm>
                  <a:off x="8497080" y="1163520"/>
                  <a:ext cx="46440" cy="14040"/>
                </a:xfrm>
                <a:custGeom>
                  <a:avLst/>
                  <a:gdLst>
                    <a:gd name="textAreaLeft" fmla="*/ 0 w 46440"/>
                    <a:gd name="textAreaRight" fmla="*/ 46800 w 46440"/>
                    <a:gd name="textAreaTop" fmla="*/ 0 h 14040"/>
                    <a:gd name="textAreaBottom" fmla="*/ 14400 h 14040"/>
                  </a:gdLst>
                  <a:ahLst/>
                  <a:cxnLst/>
                  <a:rect l="textAreaLeft" t="textAreaTop" r="textAreaRight" b="textAreaBottom"/>
                  <a:pathLst>
                    <a:path w="2256" h="694">
                      <a:moveTo>
                        <a:pt x="1321" y="0"/>
                      </a:moveTo>
                      <a:cubicBezTo>
                        <a:pt x="872" y="0"/>
                        <a:pt x="425" y="174"/>
                        <a:pt x="69" y="488"/>
                      </a:cubicBezTo>
                      <a:cubicBezTo>
                        <a:pt x="0" y="556"/>
                        <a:pt x="35" y="693"/>
                        <a:pt x="171" y="693"/>
                      </a:cubicBezTo>
                      <a:cubicBezTo>
                        <a:pt x="205" y="693"/>
                        <a:pt x="240" y="693"/>
                        <a:pt x="240" y="659"/>
                      </a:cubicBezTo>
                      <a:cubicBezTo>
                        <a:pt x="551" y="389"/>
                        <a:pt x="926" y="258"/>
                        <a:pt x="1310" y="258"/>
                      </a:cubicBezTo>
                      <a:cubicBezTo>
                        <a:pt x="1558" y="258"/>
                        <a:pt x="1810" y="312"/>
                        <a:pt x="2051" y="420"/>
                      </a:cubicBezTo>
                      <a:cubicBezTo>
                        <a:pt x="2065" y="434"/>
                        <a:pt x="2091" y="442"/>
                        <a:pt x="2119" y="442"/>
                      </a:cubicBezTo>
                      <a:cubicBezTo>
                        <a:pt x="2158" y="442"/>
                        <a:pt x="2202" y="425"/>
                        <a:pt x="2222" y="385"/>
                      </a:cubicBezTo>
                      <a:cubicBezTo>
                        <a:pt x="2256" y="317"/>
                        <a:pt x="2222" y="249"/>
                        <a:pt x="2153" y="215"/>
                      </a:cubicBezTo>
                      <a:cubicBezTo>
                        <a:pt x="1889" y="69"/>
                        <a:pt x="1605" y="0"/>
                        <a:pt x="1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200" bIns="72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2" name="Google Shape;1920;p75"/>
                <p:cNvSpPr/>
                <p:nvPr/>
              </p:nvSpPr>
              <p:spPr>
                <a:xfrm>
                  <a:off x="8732160" y="1218960"/>
                  <a:ext cx="23760" cy="4428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4280"/>
                    <a:gd name="textAreaBottom" fmla="*/ 44640 h 44280"/>
                  </a:gdLst>
                  <a:ahLst/>
                  <a:cxnLst/>
                  <a:rect l="textAreaLeft" t="textAreaTop" r="textAreaRight" b="textAreaBottom"/>
                  <a:pathLst>
                    <a:path w="1163" h="2154">
                      <a:moveTo>
                        <a:pt x="582" y="0"/>
                      </a:moveTo>
                      <a:cubicBezTo>
                        <a:pt x="274" y="0"/>
                        <a:pt x="1" y="479"/>
                        <a:pt x="1" y="1060"/>
                      </a:cubicBezTo>
                      <a:cubicBezTo>
                        <a:pt x="1" y="1675"/>
                        <a:pt x="274" y="2153"/>
                        <a:pt x="582" y="2153"/>
                      </a:cubicBezTo>
                      <a:cubicBezTo>
                        <a:pt x="924" y="2153"/>
                        <a:pt x="1163" y="1675"/>
                        <a:pt x="1163" y="1060"/>
                      </a:cubicBezTo>
                      <a:cubicBezTo>
                        <a:pt x="1163" y="479"/>
                        <a:pt x="924" y="0"/>
                        <a:pt x="5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2320" bIns="223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3" name="Google Shape;1921;p75"/>
                <p:cNvSpPr/>
                <p:nvPr/>
              </p:nvSpPr>
              <p:spPr>
                <a:xfrm>
                  <a:off x="8719920" y="1163520"/>
                  <a:ext cx="46440" cy="14760"/>
                </a:xfrm>
                <a:custGeom>
                  <a:avLst/>
                  <a:gdLst>
                    <a:gd name="textAreaLeft" fmla="*/ 0 w 46440"/>
                    <a:gd name="textAreaRight" fmla="*/ 46800 w 46440"/>
                    <a:gd name="textAreaTop" fmla="*/ 0 h 14760"/>
                    <a:gd name="textAreaBottom" fmla="*/ 15120 h 14760"/>
                  </a:gdLst>
                  <a:ahLst/>
                  <a:cxnLst/>
                  <a:rect l="textAreaLeft" t="textAreaTop" r="textAreaRight" b="textAreaBottom"/>
                  <a:pathLst>
                    <a:path w="2257" h="728">
                      <a:moveTo>
                        <a:pt x="936" y="0"/>
                      </a:moveTo>
                      <a:cubicBezTo>
                        <a:pt x="652" y="0"/>
                        <a:pt x="368" y="69"/>
                        <a:pt x="104" y="215"/>
                      </a:cubicBezTo>
                      <a:cubicBezTo>
                        <a:pt x="35" y="249"/>
                        <a:pt x="1" y="317"/>
                        <a:pt x="35" y="385"/>
                      </a:cubicBezTo>
                      <a:cubicBezTo>
                        <a:pt x="55" y="425"/>
                        <a:pt x="87" y="442"/>
                        <a:pt x="124" y="442"/>
                      </a:cubicBezTo>
                      <a:cubicBezTo>
                        <a:pt x="149" y="442"/>
                        <a:pt x="178" y="434"/>
                        <a:pt x="206" y="420"/>
                      </a:cubicBezTo>
                      <a:cubicBezTo>
                        <a:pt x="431" y="300"/>
                        <a:pt x="677" y="243"/>
                        <a:pt x="921" y="243"/>
                      </a:cubicBezTo>
                      <a:cubicBezTo>
                        <a:pt x="1307" y="243"/>
                        <a:pt x="1690" y="387"/>
                        <a:pt x="1983" y="659"/>
                      </a:cubicBezTo>
                      <a:cubicBezTo>
                        <a:pt x="2017" y="693"/>
                        <a:pt x="2052" y="693"/>
                        <a:pt x="2086" y="693"/>
                      </a:cubicBezTo>
                      <a:lnTo>
                        <a:pt x="2086" y="727"/>
                      </a:lnTo>
                      <a:cubicBezTo>
                        <a:pt x="2188" y="727"/>
                        <a:pt x="2257" y="556"/>
                        <a:pt x="2188" y="488"/>
                      </a:cubicBezTo>
                      <a:cubicBezTo>
                        <a:pt x="1832" y="174"/>
                        <a:pt x="1385" y="0"/>
                        <a:pt x="9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560" bIns="75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4" name="Google Shape;1922;p75"/>
                <p:cNvSpPr/>
                <p:nvPr/>
              </p:nvSpPr>
              <p:spPr>
                <a:xfrm>
                  <a:off x="8627400" y="1161000"/>
                  <a:ext cx="44280" cy="164520"/>
                </a:xfrm>
                <a:custGeom>
                  <a:avLst/>
                  <a:gdLst>
                    <a:gd name="textAreaLeft" fmla="*/ 0 w 44280"/>
                    <a:gd name="textAreaRight" fmla="*/ 44640 w 44280"/>
                    <a:gd name="textAreaTop" fmla="*/ 0 h 164520"/>
                    <a:gd name="textAreaBottom" fmla="*/ 164880 h 164520"/>
                  </a:gdLst>
                  <a:ahLst/>
                  <a:cxnLst/>
                  <a:rect l="textAreaLeft" t="textAreaTop" r="textAreaRight" b="textAreaBottom"/>
                  <a:pathLst>
                    <a:path w="2154" h="7964">
                      <a:moveTo>
                        <a:pt x="133" y="1"/>
                      </a:moveTo>
                      <a:cubicBezTo>
                        <a:pt x="78" y="1"/>
                        <a:pt x="18" y="35"/>
                        <a:pt x="1" y="103"/>
                      </a:cubicBezTo>
                      <a:lnTo>
                        <a:pt x="1" y="6153"/>
                      </a:lnTo>
                      <a:cubicBezTo>
                        <a:pt x="1" y="6221"/>
                        <a:pt x="35" y="6289"/>
                        <a:pt x="103" y="6289"/>
                      </a:cubicBezTo>
                      <a:lnTo>
                        <a:pt x="1676" y="6358"/>
                      </a:lnTo>
                      <a:lnTo>
                        <a:pt x="35" y="7725"/>
                      </a:lnTo>
                      <a:cubicBezTo>
                        <a:pt x="1" y="7793"/>
                        <a:pt x="1" y="7861"/>
                        <a:pt x="35" y="7930"/>
                      </a:cubicBezTo>
                      <a:cubicBezTo>
                        <a:pt x="69" y="7930"/>
                        <a:pt x="103" y="7964"/>
                        <a:pt x="138" y="7964"/>
                      </a:cubicBezTo>
                      <a:cubicBezTo>
                        <a:pt x="172" y="7964"/>
                        <a:pt x="206" y="7964"/>
                        <a:pt x="240" y="7930"/>
                      </a:cubicBezTo>
                      <a:lnTo>
                        <a:pt x="2120" y="6323"/>
                      </a:lnTo>
                      <a:cubicBezTo>
                        <a:pt x="2154" y="6289"/>
                        <a:pt x="2154" y="6255"/>
                        <a:pt x="2154" y="6187"/>
                      </a:cubicBezTo>
                      <a:cubicBezTo>
                        <a:pt x="2120" y="6153"/>
                        <a:pt x="2086" y="6118"/>
                        <a:pt x="2017" y="6118"/>
                      </a:cubicBezTo>
                      <a:lnTo>
                        <a:pt x="240" y="6016"/>
                      </a:lnTo>
                      <a:lnTo>
                        <a:pt x="240" y="103"/>
                      </a:lnTo>
                      <a:cubicBezTo>
                        <a:pt x="240" y="35"/>
                        <a:pt x="189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2440" bIns="82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5" name="Google Shape;1923;p75"/>
                <p:cNvSpPr/>
                <p:nvPr/>
              </p:nvSpPr>
              <p:spPr>
                <a:xfrm>
                  <a:off x="8592840" y="1377360"/>
                  <a:ext cx="90360" cy="15120"/>
                </a:xfrm>
                <a:custGeom>
                  <a:avLst/>
                  <a:gdLst>
                    <a:gd name="textAreaLeft" fmla="*/ 0 w 90360"/>
                    <a:gd name="textAreaRight" fmla="*/ 90720 w 90360"/>
                    <a:gd name="textAreaTop" fmla="*/ 0 h 15120"/>
                    <a:gd name="textAreaBottom" fmla="*/ 15480 h 15120"/>
                  </a:gdLst>
                  <a:ahLst/>
                  <a:cxnLst/>
                  <a:rect l="textAreaLeft" t="textAreaTop" r="textAreaRight" b="textAreaBottom"/>
                  <a:pathLst>
                    <a:path w="4375" h="755">
                      <a:moveTo>
                        <a:pt x="2128" y="0"/>
                      </a:moveTo>
                      <a:cubicBezTo>
                        <a:pt x="2056" y="0"/>
                        <a:pt x="1984" y="3"/>
                        <a:pt x="1914" y="9"/>
                      </a:cubicBezTo>
                      <a:cubicBezTo>
                        <a:pt x="1641" y="77"/>
                        <a:pt x="1401" y="180"/>
                        <a:pt x="1162" y="282"/>
                      </a:cubicBezTo>
                      <a:cubicBezTo>
                        <a:pt x="786" y="385"/>
                        <a:pt x="376" y="453"/>
                        <a:pt x="0" y="453"/>
                      </a:cubicBezTo>
                      <a:cubicBezTo>
                        <a:pt x="0" y="453"/>
                        <a:pt x="302" y="754"/>
                        <a:pt x="1593" y="754"/>
                      </a:cubicBezTo>
                      <a:cubicBezTo>
                        <a:pt x="1808" y="754"/>
                        <a:pt x="2051" y="746"/>
                        <a:pt x="2324" y="726"/>
                      </a:cubicBezTo>
                      <a:cubicBezTo>
                        <a:pt x="4238" y="590"/>
                        <a:pt x="4375" y="77"/>
                        <a:pt x="4375" y="77"/>
                      </a:cubicBezTo>
                      <a:lnTo>
                        <a:pt x="4375" y="77"/>
                      </a:lnTo>
                      <a:cubicBezTo>
                        <a:pt x="4124" y="168"/>
                        <a:pt x="3843" y="214"/>
                        <a:pt x="3572" y="214"/>
                      </a:cubicBezTo>
                      <a:cubicBezTo>
                        <a:pt x="3437" y="214"/>
                        <a:pt x="3304" y="202"/>
                        <a:pt x="3179" y="180"/>
                      </a:cubicBezTo>
                      <a:cubicBezTo>
                        <a:pt x="2839" y="66"/>
                        <a:pt x="2476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560" bIns="75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6" name="Google Shape;1924;p75"/>
                <p:cNvSpPr/>
                <p:nvPr/>
              </p:nvSpPr>
              <p:spPr>
                <a:xfrm>
                  <a:off x="8591400" y="1380960"/>
                  <a:ext cx="92520" cy="31680"/>
                </a:xfrm>
                <a:custGeom>
                  <a:avLst/>
                  <a:gdLst>
                    <a:gd name="textAreaLeft" fmla="*/ 0 w 92520"/>
                    <a:gd name="textAreaRight" fmla="*/ 92880 w 92520"/>
                    <a:gd name="textAreaTop" fmla="*/ 0 h 31680"/>
                    <a:gd name="textAreaBottom" fmla="*/ 32040 h 31680"/>
                  </a:gdLst>
                  <a:ahLst/>
                  <a:cxnLst/>
                  <a:rect l="textAreaLeft" t="textAreaTop" r="textAreaRight" b="textAreaBottom"/>
                  <a:pathLst>
                    <a:path w="4478" h="1543">
                      <a:moveTo>
                        <a:pt x="4478" y="1"/>
                      </a:moveTo>
                      <a:lnTo>
                        <a:pt x="4478" y="1"/>
                      </a:lnTo>
                      <a:cubicBezTo>
                        <a:pt x="4451" y="9"/>
                        <a:pt x="4425" y="19"/>
                        <a:pt x="4400" y="30"/>
                      </a:cubicBezTo>
                      <a:lnTo>
                        <a:pt x="4400" y="30"/>
                      </a:lnTo>
                      <a:cubicBezTo>
                        <a:pt x="4426" y="20"/>
                        <a:pt x="4452" y="11"/>
                        <a:pt x="4478" y="1"/>
                      </a:cubicBezTo>
                      <a:close/>
                      <a:moveTo>
                        <a:pt x="1" y="308"/>
                      </a:moveTo>
                      <a:lnTo>
                        <a:pt x="1" y="308"/>
                      </a:lnTo>
                      <a:cubicBezTo>
                        <a:pt x="11" y="311"/>
                        <a:pt x="22" y="314"/>
                        <a:pt x="33" y="317"/>
                      </a:cubicBezTo>
                      <a:lnTo>
                        <a:pt x="33" y="317"/>
                      </a:lnTo>
                      <a:cubicBezTo>
                        <a:pt x="22" y="314"/>
                        <a:pt x="12" y="311"/>
                        <a:pt x="1" y="308"/>
                      </a:cubicBezTo>
                      <a:close/>
                      <a:moveTo>
                        <a:pt x="4400" y="30"/>
                      </a:moveTo>
                      <a:lnTo>
                        <a:pt x="4400" y="30"/>
                      </a:lnTo>
                      <a:cubicBezTo>
                        <a:pt x="3706" y="286"/>
                        <a:pt x="2981" y="449"/>
                        <a:pt x="2256" y="547"/>
                      </a:cubicBezTo>
                      <a:cubicBezTo>
                        <a:pt x="2134" y="553"/>
                        <a:pt x="2012" y="556"/>
                        <a:pt x="1890" y="556"/>
                      </a:cubicBezTo>
                      <a:cubicBezTo>
                        <a:pt x="1271" y="556"/>
                        <a:pt x="652" y="483"/>
                        <a:pt x="33" y="317"/>
                      </a:cubicBezTo>
                      <a:lnTo>
                        <a:pt x="33" y="317"/>
                      </a:lnTo>
                      <a:cubicBezTo>
                        <a:pt x="424" y="430"/>
                        <a:pt x="658" y="794"/>
                        <a:pt x="958" y="1060"/>
                      </a:cubicBezTo>
                      <a:cubicBezTo>
                        <a:pt x="1333" y="1373"/>
                        <a:pt x="1795" y="1543"/>
                        <a:pt x="2290" y="1543"/>
                      </a:cubicBezTo>
                      <a:cubicBezTo>
                        <a:pt x="2336" y="1543"/>
                        <a:pt x="2381" y="1541"/>
                        <a:pt x="2427" y="1539"/>
                      </a:cubicBezTo>
                      <a:cubicBezTo>
                        <a:pt x="2940" y="1470"/>
                        <a:pt x="3419" y="1197"/>
                        <a:pt x="3726" y="753"/>
                      </a:cubicBezTo>
                      <a:cubicBezTo>
                        <a:pt x="3946" y="501"/>
                        <a:pt x="4109" y="162"/>
                        <a:pt x="4400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5840" bIns="158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7" name="Google Shape;1925;p75"/>
                <p:cNvSpPr/>
                <p:nvPr/>
              </p:nvSpPr>
              <p:spPr>
                <a:xfrm>
                  <a:off x="8583840" y="1374840"/>
                  <a:ext cx="106920" cy="18720"/>
                </a:xfrm>
                <a:custGeom>
                  <a:avLst/>
                  <a:gdLst>
                    <a:gd name="textAreaLeft" fmla="*/ 0 w 106920"/>
                    <a:gd name="textAreaRight" fmla="*/ 107280 w 106920"/>
                    <a:gd name="textAreaTop" fmla="*/ 0 h 18720"/>
                    <a:gd name="textAreaBottom" fmla="*/ 19080 h 18720"/>
                  </a:gdLst>
                  <a:ahLst/>
                  <a:cxnLst/>
                  <a:rect l="textAreaLeft" t="textAreaTop" r="textAreaRight" b="textAreaBottom"/>
                  <a:pathLst>
                    <a:path w="5186" h="915">
                      <a:moveTo>
                        <a:pt x="5083" y="1"/>
                      </a:moveTo>
                      <a:cubicBezTo>
                        <a:pt x="5058" y="1"/>
                        <a:pt x="5032" y="9"/>
                        <a:pt x="5015" y="26"/>
                      </a:cubicBezTo>
                      <a:cubicBezTo>
                        <a:pt x="4639" y="334"/>
                        <a:pt x="4160" y="539"/>
                        <a:pt x="3682" y="607"/>
                      </a:cubicBezTo>
                      <a:cubicBezTo>
                        <a:pt x="3198" y="693"/>
                        <a:pt x="2703" y="736"/>
                        <a:pt x="2208" y="736"/>
                      </a:cubicBezTo>
                      <a:cubicBezTo>
                        <a:pt x="1514" y="736"/>
                        <a:pt x="820" y="650"/>
                        <a:pt x="162" y="471"/>
                      </a:cubicBezTo>
                      <a:cubicBezTo>
                        <a:pt x="153" y="467"/>
                        <a:pt x="144" y="466"/>
                        <a:pt x="135" y="466"/>
                      </a:cubicBezTo>
                      <a:cubicBezTo>
                        <a:pt x="48" y="466"/>
                        <a:pt x="0" y="610"/>
                        <a:pt x="93" y="641"/>
                      </a:cubicBezTo>
                      <a:cubicBezTo>
                        <a:pt x="777" y="812"/>
                        <a:pt x="1460" y="915"/>
                        <a:pt x="2178" y="915"/>
                      </a:cubicBezTo>
                      <a:cubicBezTo>
                        <a:pt x="2691" y="915"/>
                        <a:pt x="3204" y="846"/>
                        <a:pt x="3716" y="744"/>
                      </a:cubicBezTo>
                      <a:cubicBezTo>
                        <a:pt x="4229" y="676"/>
                        <a:pt x="4741" y="471"/>
                        <a:pt x="5152" y="163"/>
                      </a:cubicBezTo>
                      <a:cubicBezTo>
                        <a:pt x="5186" y="129"/>
                        <a:pt x="5186" y="60"/>
                        <a:pt x="5152" y="26"/>
                      </a:cubicBezTo>
                      <a:cubicBezTo>
                        <a:pt x="5134" y="9"/>
                        <a:pt x="5109" y="1"/>
                        <a:pt x="50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360" bIns="93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8" name="Google Shape;1926;p75"/>
                <p:cNvSpPr/>
                <p:nvPr/>
              </p:nvSpPr>
              <p:spPr>
                <a:xfrm>
                  <a:off x="8811360" y="1286280"/>
                  <a:ext cx="30960" cy="87480"/>
                </a:xfrm>
                <a:custGeom>
                  <a:avLst/>
                  <a:gdLst>
                    <a:gd name="textAreaLeft" fmla="*/ 0 w 30960"/>
                    <a:gd name="textAreaRight" fmla="*/ 31320 w 30960"/>
                    <a:gd name="textAreaTop" fmla="*/ 0 h 87480"/>
                    <a:gd name="textAreaBottom" fmla="*/ 87840 h 87480"/>
                  </a:gdLst>
                  <a:ahLst/>
                  <a:cxnLst/>
                  <a:rect l="textAreaLeft" t="textAreaTop" r="textAreaRight" b="textAreaBottom"/>
                  <a:pathLst>
                    <a:path w="1505" h="4247">
                      <a:moveTo>
                        <a:pt x="753" y="0"/>
                      </a:moveTo>
                      <a:cubicBezTo>
                        <a:pt x="343" y="0"/>
                        <a:pt x="1" y="3110"/>
                        <a:pt x="1" y="3554"/>
                      </a:cubicBezTo>
                      <a:cubicBezTo>
                        <a:pt x="35" y="4016"/>
                        <a:pt x="394" y="4246"/>
                        <a:pt x="753" y="4246"/>
                      </a:cubicBezTo>
                      <a:cubicBezTo>
                        <a:pt x="1111" y="4246"/>
                        <a:pt x="1470" y="4016"/>
                        <a:pt x="1505" y="3554"/>
                      </a:cubicBezTo>
                      <a:cubicBezTo>
                        <a:pt x="1505" y="3110"/>
                        <a:pt x="1163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3920" bIns="439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9" name="Google Shape;1927;p75"/>
                <p:cNvSpPr/>
                <p:nvPr/>
              </p:nvSpPr>
              <p:spPr>
                <a:xfrm>
                  <a:off x="8427600" y="1283400"/>
                  <a:ext cx="30960" cy="93600"/>
                </a:xfrm>
                <a:custGeom>
                  <a:avLst/>
                  <a:gdLst>
                    <a:gd name="textAreaLeft" fmla="*/ 0 w 30960"/>
                    <a:gd name="textAreaRight" fmla="*/ 31320 w 30960"/>
                    <a:gd name="textAreaTop" fmla="*/ 0 h 93600"/>
                    <a:gd name="textAreaBottom" fmla="*/ 93960 h 93600"/>
                  </a:gdLst>
                  <a:ahLst/>
                  <a:cxnLst/>
                  <a:rect l="textAreaLeft" t="textAreaTop" r="textAreaRight" b="textAreaBottom"/>
                  <a:pathLst>
                    <a:path w="1504" h="4546">
                      <a:moveTo>
                        <a:pt x="752" y="0"/>
                      </a:moveTo>
                      <a:cubicBezTo>
                        <a:pt x="342" y="0"/>
                        <a:pt x="0" y="3418"/>
                        <a:pt x="0" y="3828"/>
                      </a:cubicBezTo>
                      <a:cubicBezTo>
                        <a:pt x="34" y="4307"/>
                        <a:pt x="393" y="4546"/>
                        <a:pt x="752" y="4546"/>
                      </a:cubicBezTo>
                      <a:cubicBezTo>
                        <a:pt x="1111" y="4546"/>
                        <a:pt x="1470" y="4307"/>
                        <a:pt x="1504" y="3828"/>
                      </a:cubicBezTo>
                      <a:cubicBezTo>
                        <a:pt x="1504" y="3418"/>
                        <a:pt x="1162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68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0" name="Google Shape;1928;p75"/>
                <p:cNvSpPr/>
                <p:nvPr/>
              </p:nvSpPr>
              <p:spPr>
                <a:xfrm>
                  <a:off x="7998840" y="1655640"/>
                  <a:ext cx="455400" cy="458280"/>
                </a:xfrm>
                <a:custGeom>
                  <a:avLst/>
                  <a:gdLst>
                    <a:gd name="textAreaLeft" fmla="*/ 0 w 455400"/>
                    <a:gd name="textAreaRight" fmla="*/ 455760 w 455400"/>
                    <a:gd name="textAreaTop" fmla="*/ 0 h 458280"/>
                    <a:gd name="textAreaBottom" fmla="*/ 458640 h 458280"/>
                  </a:gdLst>
                  <a:ahLst/>
                  <a:cxnLst/>
                  <a:rect l="textAreaLeft" t="textAreaTop" r="textAreaRight" b="textAreaBottom"/>
                  <a:pathLst>
                    <a:path w="22010" h="22156">
                      <a:moveTo>
                        <a:pt x="3520" y="0"/>
                      </a:moveTo>
                      <a:lnTo>
                        <a:pt x="0" y="1948"/>
                      </a:lnTo>
                      <a:lnTo>
                        <a:pt x="6494" y="19071"/>
                      </a:lnTo>
                      <a:cubicBezTo>
                        <a:pt x="6904" y="20198"/>
                        <a:pt x="7621" y="21189"/>
                        <a:pt x="8578" y="21873"/>
                      </a:cubicBezTo>
                      <a:cubicBezTo>
                        <a:pt x="8913" y="22096"/>
                        <a:pt x="9211" y="22156"/>
                        <a:pt x="9551" y="22156"/>
                      </a:cubicBezTo>
                      <a:cubicBezTo>
                        <a:pt x="9940" y="22156"/>
                        <a:pt x="10385" y="22078"/>
                        <a:pt x="11005" y="22078"/>
                      </a:cubicBezTo>
                      <a:cubicBezTo>
                        <a:pt x="14901" y="22078"/>
                        <a:pt x="22010" y="9706"/>
                        <a:pt x="22010" y="9706"/>
                      </a:cubicBezTo>
                      <a:lnTo>
                        <a:pt x="20984" y="1230"/>
                      </a:lnTo>
                      <a:lnTo>
                        <a:pt x="10492" y="16610"/>
                      </a:lnTo>
                      <a:lnTo>
                        <a:pt x="352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1" name="Google Shape;1929;p75"/>
                <p:cNvSpPr/>
                <p:nvPr/>
              </p:nvSpPr>
              <p:spPr>
                <a:xfrm>
                  <a:off x="7874280" y="1421280"/>
                  <a:ext cx="212760" cy="274320"/>
                </a:xfrm>
                <a:custGeom>
                  <a:avLst/>
                  <a:gdLst>
                    <a:gd name="textAreaLeft" fmla="*/ 0 w 212760"/>
                    <a:gd name="textAreaRight" fmla="*/ 213120 w 212760"/>
                    <a:gd name="textAreaTop" fmla="*/ 0 h 274320"/>
                    <a:gd name="textAreaBottom" fmla="*/ 274680 h 274320"/>
                  </a:gdLst>
                  <a:ahLst/>
                  <a:cxnLst/>
                  <a:rect l="textAreaLeft" t="textAreaTop" r="textAreaRight" b="textAreaBottom"/>
                  <a:pathLst>
                    <a:path w="10288" h="13262">
                      <a:moveTo>
                        <a:pt x="2358" y="1"/>
                      </a:moveTo>
                      <a:lnTo>
                        <a:pt x="991" y="992"/>
                      </a:lnTo>
                      <a:lnTo>
                        <a:pt x="4751" y="8476"/>
                      </a:lnTo>
                      <a:lnTo>
                        <a:pt x="4477" y="8647"/>
                      </a:lnTo>
                      <a:lnTo>
                        <a:pt x="684" y="1710"/>
                      </a:lnTo>
                      <a:lnTo>
                        <a:pt x="0" y="2256"/>
                      </a:lnTo>
                      <a:lnTo>
                        <a:pt x="3247" y="9399"/>
                      </a:lnTo>
                      <a:lnTo>
                        <a:pt x="547" y="6050"/>
                      </a:lnTo>
                      <a:lnTo>
                        <a:pt x="0" y="6358"/>
                      </a:lnTo>
                      <a:lnTo>
                        <a:pt x="2871" y="11006"/>
                      </a:lnTo>
                      <a:lnTo>
                        <a:pt x="6015" y="13261"/>
                      </a:lnTo>
                      <a:lnTo>
                        <a:pt x="9535" y="11279"/>
                      </a:lnTo>
                      <a:lnTo>
                        <a:pt x="10287" y="7554"/>
                      </a:lnTo>
                      <a:lnTo>
                        <a:pt x="9945" y="3008"/>
                      </a:lnTo>
                      <a:cubicBezTo>
                        <a:pt x="8852" y="3145"/>
                        <a:pt x="8920" y="4888"/>
                        <a:pt x="8954" y="5435"/>
                      </a:cubicBezTo>
                      <a:lnTo>
                        <a:pt x="9125" y="7075"/>
                      </a:lnTo>
                      <a:lnTo>
                        <a:pt x="8373" y="8101"/>
                      </a:lnTo>
                      <a:lnTo>
                        <a:pt x="7280" y="7622"/>
                      </a:lnTo>
                      <a:lnTo>
                        <a:pt x="4340" y="240"/>
                      </a:lnTo>
                      <a:lnTo>
                        <a:pt x="3213" y="855"/>
                      </a:lnTo>
                      <a:lnTo>
                        <a:pt x="6049" y="7656"/>
                      </a:lnTo>
                      <a:lnTo>
                        <a:pt x="5605" y="7964"/>
                      </a:lnTo>
                      <a:lnTo>
                        <a:pt x="235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2" name="Google Shape;1930;p75"/>
                <p:cNvSpPr/>
                <p:nvPr/>
              </p:nvSpPr>
              <p:spPr>
                <a:xfrm>
                  <a:off x="8373960" y="1681200"/>
                  <a:ext cx="80280" cy="199800"/>
                </a:xfrm>
                <a:custGeom>
                  <a:avLst/>
                  <a:gdLst>
                    <a:gd name="textAreaLeft" fmla="*/ 0 w 80280"/>
                    <a:gd name="textAreaRight" fmla="*/ 80640 w 80280"/>
                    <a:gd name="textAreaTop" fmla="*/ 0 h 199800"/>
                    <a:gd name="textAreaBottom" fmla="*/ 200160 h 199800"/>
                  </a:gdLst>
                  <a:ahLst/>
                  <a:cxnLst/>
                  <a:rect l="textAreaLeft" t="textAreaTop" r="textAreaRight" b="textAreaBottom"/>
                  <a:pathLst>
                    <a:path w="3897" h="9673">
                      <a:moveTo>
                        <a:pt x="2871" y="0"/>
                      </a:moveTo>
                      <a:lnTo>
                        <a:pt x="1" y="4238"/>
                      </a:lnTo>
                      <a:cubicBezTo>
                        <a:pt x="1094" y="6016"/>
                        <a:pt x="2120" y="7827"/>
                        <a:pt x="3179" y="9672"/>
                      </a:cubicBezTo>
                      <a:cubicBezTo>
                        <a:pt x="3623" y="8955"/>
                        <a:pt x="3897" y="8476"/>
                        <a:pt x="3897" y="8476"/>
                      </a:cubicBezTo>
                      <a:lnTo>
                        <a:pt x="28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>
                  <a:solidFill>
                    <a:srgbClr val="6E6E8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3" name="Google Shape;1931;p75"/>
                <p:cNvSpPr/>
                <p:nvPr/>
              </p:nvSpPr>
              <p:spPr>
                <a:xfrm>
                  <a:off x="8144640" y="2038680"/>
                  <a:ext cx="144000" cy="75240"/>
                </a:xfrm>
                <a:custGeom>
                  <a:avLst/>
                  <a:gdLst>
                    <a:gd name="textAreaLeft" fmla="*/ 0 w 144000"/>
                    <a:gd name="textAreaRight" fmla="*/ 144360 w 144000"/>
                    <a:gd name="textAreaTop" fmla="*/ 0 h 75240"/>
                    <a:gd name="textAreaBottom" fmla="*/ 75600 h 75240"/>
                  </a:gdLst>
                  <a:ahLst/>
                  <a:cxnLst/>
                  <a:rect l="textAreaLeft" t="textAreaTop" r="textAreaRight" b="textAreaBottom"/>
                  <a:pathLst>
                    <a:path w="6973" h="3654">
                      <a:moveTo>
                        <a:pt x="3370" y="0"/>
                      </a:moveTo>
                      <a:cubicBezTo>
                        <a:pt x="2109" y="0"/>
                        <a:pt x="846" y="558"/>
                        <a:pt x="0" y="1696"/>
                      </a:cubicBezTo>
                      <a:cubicBezTo>
                        <a:pt x="411" y="2346"/>
                        <a:pt x="923" y="2927"/>
                        <a:pt x="1538" y="3371"/>
                      </a:cubicBezTo>
                      <a:cubicBezTo>
                        <a:pt x="1873" y="3594"/>
                        <a:pt x="2171" y="3654"/>
                        <a:pt x="2511" y="3654"/>
                      </a:cubicBezTo>
                      <a:cubicBezTo>
                        <a:pt x="2900" y="3654"/>
                        <a:pt x="3345" y="3576"/>
                        <a:pt x="3965" y="3576"/>
                      </a:cubicBezTo>
                      <a:cubicBezTo>
                        <a:pt x="4854" y="3576"/>
                        <a:pt x="5879" y="2961"/>
                        <a:pt x="6972" y="2004"/>
                      </a:cubicBezTo>
                      <a:cubicBezTo>
                        <a:pt x="6148" y="678"/>
                        <a:pt x="4760" y="0"/>
                        <a:pt x="33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000"/>
                  </a:srgb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800" bIns="37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4" name="Google Shape;1932;p75"/>
                <p:cNvSpPr/>
                <p:nvPr/>
              </p:nvSpPr>
              <p:spPr>
                <a:xfrm>
                  <a:off x="7993800" y="1481760"/>
                  <a:ext cx="88200" cy="168120"/>
                </a:xfrm>
                <a:custGeom>
                  <a:avLst/>
                  <a:gdLst>
                    <a:gd name="textAreaLeft" fmla="*/ 0 w 88200"/>
                    <a:gd name="textAreaRight" fmla="*/ 88560 w 88200"/>
                    <a:gd name="textAreaTop" fmla="*/ 0 h 168120"/>
                    <a:gd name="textAreaBottom" fmla="*/ 168480 h 168120"/>
                  </a:gdLst>
                  <a:ahLst/>
                  <a:cxnLst/>
                  <a:rect l="textAreaLeft" t="textAreaTop" r="textAreaRight" b="textAreaBottom"/>
                  <a:pathLst>
                    <a:path w="4273" h="8135">
                      <a:moveTo>
                        <a:pt x="4205" y="1"/>
                      </a:moveTo>
                      <a:cubicBezTo>
                        <a:pt x="3999" y="1"/>
                        <a:pt x="3829" y="35"/>
                        <a:pt x="3726" y="172"/>
                      </a:cubicBezTo>
                      <a:cubicBezTo>
                        <a:pt x="3350" y="513"/>
                        <a:pt x="2940" y="1436"/>
                        <a:pt x="3248" y="4136"/>
                      </a:cubicBezTo>
                      <a:lnTo>
                        <a:pt x="2564" y="5093"/>
                      </a:lnTo>
                      <a:cubicBezTo>
                        <a:pt x="2325" y="5161"/>
                        <a:pt x="855" y="5640"/>
                        <a:pt x="274" y="6665"/>
                      </a:cubicBezTo>
                      <a:cubicBezTo>
                        <a:pt x="35" y="7109"/>
                        <a:pt x="1" y="7622"/>
                        <a:pt x="172" y="8101"/>
                      </a:cubicBezTo>
                      <a:cubicBezTo>
                        <a:pt x="172" y="8135"/>
                        <a:pt x="206" y="8135"/>
                        <a:pt x="274" y="8135"/>
                      </a:cubicBezTo>
                      <a:cubicBezTo>
                        <a:pt x="343" y="8135"/>
                        <a:pt x="343" y="8101"/>
                        <a:pt x="343" y="8032"/>
                      </a:cubicBezTo>
                      <a:cubicBezTo>
                        <a:pt x="206" y="7622"/>
                        <a:pt x="240" y="7144"/>
                        <a:pt x="445" y="6768"/>
                      </a:cubicBezTo>
                      <a:cubicBezTo>
                        <a:pt x="992" y="5742"/>
                        <a:pt x="2598" y="5264"/>
                        <a:pt x="2632" y="5264"/>
                      </a:cubicBezTo>
                      <a:cubicBezTo>
                        <a:pt x="2632" y="5264"/>
                        <a:pt x="2667" y="5264"/>
                        <a:pt x="2667" y="5230"/>
                      </a:cubicBezTo>
                      <a:lnTo>
                        <a:pt x="3418" y="4239"/>
                      </a:lnTo>
                      <a:cubicBezTo>
                        <a:pt x="3418" y="4239"/>
                        <a:pt x="3418" y="4204"/>
                        <a:pt x="3418" y="4170"/>
                      </a:cubicBezTo>
                      <a:cubicBezTo>
                        <a:pt x="3111" y="1402"/>
                        <a:pt x="3521" y="582"/>
                        <a:pt x="3794" y="342"/>
                      </a:cubicBezTo>
                      <a:cubicBezTo>
                        <a:pt x="3897" y="240"/>
                        <a:pt x="3999" y="206"/>
                        <a:pt x="4136" y="206"/>
                      </a:cubicBezTo>
                      <a:cubicBezTo>
                        <a:pt x="4145" y="215"/>
                        <a:pt x="4157" y="219"/>
                        <a:pt x="4169" y="219"/>
                      </a:cubicBezTo>
                      <a:cubicBezTo>
                        <a:pt x="4202" y="219"/>
                        <a:pt x="4239" y="187"/>
                        <a:pt x="4239" y="137"/>
                      </a:cubicBezTo>
                      <a:cubicBezTo>
                        <a:pt x="4273" y="103"/>
                        <a:pt x="4239" y="35"/>
                        <a:pt x="4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4240" bIns="84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5" name="Google Shape;1933;p75"/>
                <p:cNvSpPr/>
                <p:nvPr/>
              </p:nvSpPr>
              <p:spPr>
                <a:xfrm>
                  <a:off x="7872120" y="1544760"/>
                  <a:ext cx="142560" cy="189000"/>
                </a:xfrm>
                <a:custGeom>
                  <a:avLst/>
                  <a:gdLst>
                    <a:gd name="textAreaLeft" fmla="*/ 0 w 142560"/>
                    <a:gd name="textAreaRight" fmla="*/ 142920 w 142560"/>
                    <a:gd name="textAreaTop" fmla="*/ 0 h 189000"/>
                    <a:gd name="textAreaBottom" fmla="*/ 189360 h 189000"/>
                  </a:gdLst>
                  <a:ahLst/>
                  <a:cxnLst/>
                  <a:rect l="textAreaLeft" t="textAreaTop" r="textAreaRight" b="textAreaBottom"/>
                  <a:pathLst>
                    <a:path w="6905" h="9152">
                      <a:moveTo>
                        <a:pt x="667" y="1"/>
                      </a:moveTo>
                      <a:cubicBezTo>
                        <a:pt x="650" y="1"/>
                        <a:pt x="633" y="9"/>
                        <a:pt x="616" y="27"/>
                      </a:cubicBezTo>
                      <a:lnTo>
                        <a:pt x="69" y="334"/>
                      </a:lnTo>
                      <a:cubicBezTo>
                        <a:pt x="35" y="334"/>
                        <a:pt x="35" y="368"/>
                        <a:pt x="0" y="368"/>
                      </a:cubicBezTo>
                      <a:cubicBezTo>
                        <a:pt x="0" y="403"/>
                        <a:pt x="0" y="437"/>
                        <a:pt x="0" y="437"/>
                      </a:cubicBezTo>
                      <a:lnTo>
                        <a:pt x="2871" y="5085"/>
                      </a:lnTo>
                      <a:lnTo>
                        <a:pt x="2905" y="5085"/>
                      </a:lnTo>
                      <a:lnTo>
                        <a:pt x="6050" y="7340"/>
                      </a:lnTo>
                      <a:lnTo>
                        <a:pt x="6733" y="9118"/>
                      </a:lnTo>
                      <a:cubicBezTo>
                        <a:pt x="6733" y="9118"/>
                        <a:pt x="6767" y="9152"/>
                        <a:pt x="6802" y="9152"/>
                      </a:cubicBezTo>
                      <a:lnTo>
                        <a:pt x="6836" y="9152"/>
                      </a:lnTo>
                      <a:cubicBezTo>
                        <a:pt x="6870" y="9152"/>
                        <a:pt x="6904" y="9083"/>
                        <a:pt x="6870" y="9049"/>
                      </a:cubicBezTo>
                      <a:lnTo>
                        <a:pt x="6221" y="7306"/>
                      </a:lnTo>
                      <a:cubicBezTo>
                        <a:pt x="6221" y="7272"/>
                        <a:pt x="6186" y="7238"/>
                        <a:pt x="6186" y="7238"/>
                      </a:cubicBezTo>
                      <a:lnTo>
                        <a:pt x="3042" y="4982"/>
                      </a:lnTo>
                      <a:lnTo>
                        <a:pt x="206" y="437"/>
                      </a:lnTo>
                      <a:lnTo>
                        <a:pt x="616" y="197"/>
                      </a:lnTo>
                      <a:lnTo>
                        <a:pt x="1983" y="1872"/>
                      </a:lnTo>
                      <a:cubicBezTo>
                        <a:pt x="1998" y="1888"/>
                        <a:pt x="2017" y="1894"/>
                        <a:pt x="2036" y="1894"/>
                      </a:cubicBezTo>
                      <a:cubicBezTo>
                        <a:pt x="2102" y="1894"/>
                        <a:pt x="2172" y="1815"/>
                        <a:pt x="2119" y="1735"/>
                      </a:cubicBezTo>
                      <a:lnTo>
                        <a:pt x="718" y="27"/>
                      </a:lnTo>
                      <a:cubicBezTo>
                        <a:pt x="701" y="9"/>
                        <a:pt x="68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106" name="Google Shape;1934;p75"/>
                <p:cNvSpPr/>
                <p:nvPr/>
              </p:nvSpPr>
              <p:spPr>
                <a:xfrm>
                  <a:off x="7872120" y="1418760"/>
                  <a:ext cx="138960" cy="198360"/>
                </a:xfrm>
                <a:custGeom>
                  <a:avLst/>
                  <a:gdLst>
                    <a:gd name="textAreaLeft" fmla="*/ 0 w 138960"/>
                    <a:gd name="textAreaRight" fmla="*/ 139320 w 138960"/>
                    <a:gd name="textAreaTop" fmla="*/ 0 h 198360"/>
                    <a:gd name="textAreaBottom" fmla="*/ 198720 h 198360"/>
                  </a:gdLst>
                  <a:ahLst/>
                  <a:cxnLst/>
                  <a:rect l="textAreaLeft" t="textAreaTop" r="textAreaRight" b="textAreaBottom"/>
                  <a:pathLst>
                    <a:path w="6723" h="9596">
                      <a:moveTo>
                        <a:pt x="2393" y="231"/>
                      </a:moveTo>
                      <a:lnTo>
                        <a:pt x="5605" y="8023"/>
                      </a:lnTo>
                      <a:lnTo>
                        <a:pt x="4888" y="8502"/>
                      </a:lnTo>
                      <a:lnTo>
                        <a:pt x="1197" y="1120"/>
                      </a:lnTo>
                      <a:lnTo>
                        <a:pt x="2393" y="231"/>
                      </a:lnTo>
                      <a:close/>
                      <a:moveTo>
                        <a:pt x="2440" y="1"/>
                      </a:moveTo>
                      <a:cubicBezTo>
                        <a:pt x="2427" y="1"/>
                        <a:pt x="2410" y="9"/>
                        <a:pt x="2393" y="26"/>
                      </a:cubicBezTo>
                      <a:lnTo>
                        <a:pt x="1060" y="1017"/>
                      </a:lnTo>
                      <a:cubicBezTo>
                        <a:pt x="1026" y="1017"/>
                        <a:pt x="1026" y="1086"/>
                        <a:pt x="1026" y="1120"/>
                      </a:cubicBezTo>
                      <a:lnTo>
                        <a:pt x="4717" y="8536"/>
                      </a:lnTo>
                      <a:lnTo>
                        <a:pt x="4614" y="8604"/>
                      </a:lnTo>
                      <a:lnTo>
                        <a:pt x="889" y="1769"/>
                      </a:lnTo>
                      <a:cubicBezTo>
                        <a:pt x="855" y="1769"/>
                        <a:pt x="855" y="1735"/>
                        <a:pt x="821" y="1735"/>
                      </a:cubicBezTo>
                      <a:lnTo>
                        <a:pt x="752" y="1735"/>
                      </a:lnTo>
                      <a:lnTo>
                        <a:pt x="69" y="2282"/>
                      </a:lnTo>
                      <a:cubicBezTo>
                        <a:pt x="35" y="2316"/>
                        <a:pt x="0" y="2350"/>
                        <a:pt x="35" y="2384"/>
                      </a:cubicBezTo>
                      <a:lnTo>
                        <a:pt x="3281" y="9561"/>
                      </a:lnTo>
                      <a:cubicBezTo>
                        <a:pt x="3281" y="9596"/>
                        <a:pt x="3316" y="9596"/>
                        <a:pt x="3350" y="9596"/>
                      </a:cubicBezTo>
                      <a:lnTo>
                        <a:pt x="3384" y="9596"/>
                      </a:lnTo>
                      <a:cubicBezTo>
                        <a:pt x="3418" y="9596"/>
                        <a:pt x="3452" y="9527"/>
                        <a:pt x="3418" y="9493"/>
                      </a:cubicBezTo>
                      <a:lnTo>
                        <a:pt x="206" y="2419"/>
                      </a:lnTo>
                      <a:lnTo>
                        <a:pt x="752" y="1974"/>
                      </a:lnTo>
                      <a:lnTo>
                        <a:pt x="4478" y="8810"/>
                      </a:lnTo>
                      <a:lnTo>
                        <a:pt x="3897" y="9185"/>
                      </a:lnTo>
                      <a:cubicBezTo>
                        <a:pt x="3862" y="9185"/>
                        <a:pt x="3862" y="9254"/>
                        <a:pt x="3897" y="9288"/>
                      </a:cubicBezTo>
                      <a:cubicBezTo>
                        <a:pt x="3897" y="9322"/>
                        <a:pt x="3931" y="9322"/>
                        <a:pt x="3965" y="9322"/>
                      </a:cubicBezTo>
                      <a:lnTo>
                        <a:pt x="3999" y="9322"/>
                      </a:lnTo>
                      <a:lnTo>
                        <a:pt x="5708" y="8194"/>
                      </a:lnTo>
                      <a:lnTo>
                        <a:pt x="5742" y="8194"/>
                      </a:lnTo>
                      <a:lnTo>
                        <a:pt x="6118" y="7921"/>
                      </a:lnTo>
                      <a:lnTo>
                        <a:pt x="6631" y="7613"/>
                      </a:lnTo>
                      <a:cubicBezTo>
                        <a:pt x="6722" y="7552"/>
                        <a:pt x="6651" y="7437"/>
                        <a:pt x="6561" y="7437"/>
                      </a:cubicBezTo>
                      <a:cubicBezTo>
                        <a:pt x="6550" y="7437"/>
                        <a:pt x="6539" y="7439"/>
                        <a:pt x="6528" y="7442"/>
                      </a:cubicBezTo>
                      <a:lnTo>
                        <a:pt x="6152" y="7682"/>
                      </a:lnTo>
                      <a:lnTo>
                        <a:pt x="3418" y="1051"/>
                      </a:lnTo>
                      <a:lnTo>
                        <a:pt x="4409" y="539"/>
                      </a:lnTo>
                      <a:lnTo>
                        <a:pt x="6050" y="4845"/>
                      </a:lnTo>
                      <a:cubicBezTo>
                        <a:pt x="6084" y="4879"/>
                        <a:pt x="6118" y="4879"/>
                        <a:pt x="6152" y="4879"/>
                      </a:cubicBezTo>
                      <a:cubicBezTo>
                        <a:pt x="6221" y="4845"/>
                        <a:pt x="6221" y="4811"/>
                        <a:pt x="6221" y="4777"/>
                      </a:cubicBezTo>
                      <a:lnTo>
                        <a:pt x="4546" y="334"/>
                      </a:lnTo>
                      <a:cubicBezTo>
                        <a:pt x="4512" y="334"/>
                        <a:pt x="4512" y="300"/>
                        <a:pt x="4478" y="300"/>
                      </a:cubicBezTo>
                      <a:lnTo>
                        <a:pt x="4409" y="300"/>
                      </a:lnTo>
                      <a:lnTo>
                        <a:pt x="3281" y="881"/>
                      </a:lnTo>
                      <a:cubicBezTo>
                        <a:pt x="3247" y="915"/>
                        <a:pt x="3213" y="949"/>
                        <a:pt x="3247" y="983"/>
                      </a:cubicBezTo>
                      <a:lnTo>
                        <a:pt x="6016" y="7750"/>
                      </a:lnTo>
                      <a:lnTo>
                        <a:pt x="5742" y="7921"/>
                      </a:lnTo>
                      <a:lnTo>
                        <a:pt x="2530" y="60"/>
                      </a:lnTo>
                      <a:cubicBezTo>
                        <a:pt x="2530" y="26"/>
                        <a:pt x="2495" y="26"/>
                        <a:pt x="2461" y="26"/>
                      </a:cubicBezTo>
                      <a:cubicBezTo>
                        <a:pt x="2461" y="9"/>
                        <a:pt x="2453" y="1"/>
                        <a:pt x="24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</p:grpSp>
        </p:grpSp>
      </p:grpSp>
      <p:sp>
        <p:nvSpPr>
          <p:cNvPr id="107" name="106 - Ορθογώνιο"/>
          <p:cNvSpPr/>
          <p:nvPr/>
        </p:nvSpPr>
        <p:spPr>
          <a:xfrm>
            <a:off x="2286000" y="39399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b="1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1</a:t>
            </a:r>
            <a:r>
              <a:rPr lang="el-GR" b="1" spc="-1" baseline="30000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ο</a:t>
            </a:r>
            <a:r>
              <a:rPr lang="el-GR" b="1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 ΕΠΑΛ ΔΡΑΜΑΣ</a:t>
            </a:r>
            <a:endParaRPr lang="el-GR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b="1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ΠΡΟΓΡΑΜΜΑ «ΠΡΕΣΒΕΙΣ ΤΟΥ ΕΥΡΩΠΑΪΚΟΥ ΚΟΙΝΟΒΟΥΛΙΟΥ»</a:t>
            </a:r>
            <a:endParaRPr lang="el-GR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785880" y="411510"/>
            <a:ext cx="8143560" cy="1068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Ξεκινώντας από το </a:t>
            </a:r>
            <a:r>
              <a:rPr lang="el-GR" sz="3600" b="1" strike="noStrike" spc="-1" dirty="0" smtClean="0">
                <a:solidFill>
                  <a:schemeClr val="dk1"/>
                </a:solidFill>
                <a:latin typeface="PF Armonia" pitchFamily="2" charset="-95"/>
                <a:ea typeface="Voltaire"/>
              </a:rPr>
              <a:t/>
            </a:r>
            <a:br>
              <a:rPr lang="el-GR" sz="3600" b="1" strike="noStrike" spc="-1" dirty="0" smtClean="0">
                <a:solidFill>
                  <a:schemeClr val="dk1"/>
                </a:solidFill>
                <a:latin typeface="PF Armonia" pitchFamily="2" charset="-95"/>
                <a:ea typeface="Voltaire"/>
              </a:rPr>
            </a:br>
            <a:r>
              <a:rPr lang="el-GR" sz="3600" b="1" strike="noStrike" spc="-1" dirty="0" smtClean="0">
                <a:solidFill>
                  <a:schemeClr val="dk1"/>
                </a:solidFill>
                <a:latin typeface="PF Armonia" pitchFamily="2" charset="-95"/>
                <a:ea typeface="Voltaire"/>
              </a:rPr>
              <a:t>Παρελθόν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grpSp>
        <p:nvGrpSpPr>
          <p:cNvPr id="663" name="Google Shape;721;p47"/>
          <p:cNvGrpSpPr/>
          <p:nvPr/>
        </p:nvGrpSpPr>
        <p:grpSpPr>
          <a:xfrm>
            <a:off x="5780520" y="1538280"/>
            <a:ext cx="3830760" cy="3909240"/>
            <a:chOff x="5780520" y="1538280"/>
            <a:chExt cx="3830760" cy="3909240"/>
          </a:xfrm>
        </p:grpSpPr>
        <p:sp>
          <p:nvSpPr>
            <p:cNvPr id="664" name="Google Shape;722;p47"/>
            <p:cNvSpPr/>
            <p:nvPr/>
          </p:nvSpPr>
          <p:spPr>
            <a:xfrm flipH="1">
              <a:off x="6680880" y="1538280"/>
              <a:ext cx="1171080" cy="2585520"/>
            </a:xfrm>
            <a:custGeom>
              <a:avLst/>
              <a:gdLst>
                <a:gd name="textAreaLeft" fmla="*/ -360 w 1171080"/>
                <a:gd name="textAreaRight" fmla="*/ 1171080 w 1171080"/>
                <a:gd name="textAreaTop" fmla="*/ 0 h 2585520"/>
                <a:gd name="textAreaBottom" fmla="*/ 2585880 h 2585520"/>
              </a:gdLst>
              <a:ahLst/>
              <a:cxnLst/>
              <a:rect l="textAreaLeft" t="textAreaTop" r="textAreaRight" b="textAreaBottom"/>
              <a:pathLst>
                <a:path w="62382" h="137712">
                  <a:moveTo>
                    <a:pt x="27771" y="6619"/>
                  </a:moveTo>
                  <a:cubicBezTo>
                    <a:pt x="27520" y="7846"/>
                    <a:pt x="27142" y="9042"/>
                    <a:pt x="26639" y="10174"/>
                  </a:cubicBezTo>
                  <a:cubicBezTo>
                    <a:pt x="26513" y="10174"/>
                    <a:pt x="26387" y="10174"/>
                    <a:pt x="26261" y="10206"/>
                  </a:cubicBezTo>
                  <a:cubicBezTo>
                    <a:pt x="25537" y="10395"/>
                    <a:pt x="25034" y="11024"/>
                    <a:pt x="25002" y="11748"/>
                  </a:cubicBezTo>
                  <a:lnTo>
                    <a:pt x="7792" y="16215"/>
                  </a:lnTo>
                  <a:cubicBezTo>
                    <a:pt x="6344" y="15271"/>
                    <a:pt x="5023" y="14139"/>
                    <a:pt x="3890" y="12817"/>
                  </a:cubicBezTo>
                  <a:lnTo>
                    <a:pt x="27771" y="6619"/>
                  </a:lnTo>
                  <a:close/>
                  <a:moveTo>
                    <a:pt x="25223" y="12912"/>
                  </a:moveTo>
                  <a:lnTo>
                    <a:pt x="25223" y="12912"/>
                  </a:lnTo>
                  <a:cubicBezTo>
                    <a:pt x="23398" y="15743"/>
                    <a:pt x="21195" y="18261"/>
                    <a:pt x="18615" y="20432"/>
                  </a:cubicBezTo>
                  <a:cubicBezTo>
                    <a:pt x="15312" y="19802"/>
                    <a:pt x="12134" y="18670"/>
                    <a:pt x="9176" y="17065"/>
                  </a:cubicBezTo>
                  <a:lnTo>
                    <a:pt x="25223" y="12912"/>
                  </a:lnTo>
                  <a:close/>
                  <a:moveTo>
                    <a:pt x="18961" y="21722"/>
                  </a:moveTo>
                  <a:cubicBezTo>
                    <a:pt x="24216" y="22823"/>
                    <a:pt x="27866" y="24490"/>
                    <a:pt x="30414" y="26158"/>
                  </a:cubicBezTo>
                  <a:lnTo>
                    <a:pt x="11504" y="31098"/>
                  </a:lnTo>
                  <a:lnTo>
                    <a:pt x="11473" y="31035"/>
                  </a:lnTo>
                  <a:cubicBezTo>
                    <a:pt x="11410" y="30972"/>
                    <a:pt x="11347" y="30941"/>
                    <a:pt x="11284" y="30878"/>
                  </a:cubicBezTo>
                  <a:cubicBezTo>
                    <a:pt x="12700" y="28203"/>
                    <a:pt x="15060" y="25120"/>
                    <a:pt x="18961" y="21722"/>
                  </a:cubicBezTo>
                  <a:close/>
                  <a:moveTo>
                    <a:pt x="31641" y="27070"/>
                  </a:moveTo>
                  <a:cubicBezTo>
                    <a:pt x="32931" y="28077"/>
                    <a:pt x="34033" y="29304"/>
                    <a:pt x="34914" y="30689"/>
                  </a:cubicBezTo>
                  <a:lnTo>
                    <a:pt x="9617" y="37296"/>
                  </a:lnTo>
                  <a:cubicBezTo>
                    <a:pt x="9554" y="37202"/>
                    <a:pt x="9491" y="37139"/>
                    <a:pt x="9396" y="37076"/>
                  </a:cubicBezTo>
                  <a:cubicBezTo>
                    <a:pt x="9491" y="35943"/>
                    <a:pt x="9711" y="34842"/>
                    <a:pt x="10057" y="33772"/>
                  </a:cubicBezTo>
                  <a:lnTo>
                    <a:pt x="10183" y="33772"/>
                  </a:lnTo>
                  <a:cubicBezTo>
                    <a:pt x="10277" y="33772"/>
                    <a:pt x="10403" y="33741"/>
                    <a:pt x="10498" y="33709"/>
                  </a:cubicBezTo>
                  <a:cubicBezTo>
                    <a:pt x="11190" y="33552"/>
                    <a:pt x="11725" y="32954"/>
                    <a:pt x="11788" y="32231"/>
                  </a:cubicBezTo>
                  <a:lnTo>
                    <a:pt x="31641" y="27070"/>
                  </a:lnTo>
                  <a:close/>
                  <a:moveTo>
                    <a:pt x="35480" y="31790"/>
                  </a:moveTo>
                  <a:cubicBezTo>
                    <a:pt x="35700" y="32199"/>
                    <a:pt x="35858" y="32608"/>
                    <a:pt x="35983" y="33049"/>
                  </a:cubicBezTo>
                  <a:cubicBezTo>
                    <a:pt x="36204" y="34055"/>
                    <a:pt x="36267" y="35062"/>
                    <a:pt x="36172" y="36101"/>
                  </a:cubicBezTo>
                  <a:lnTo>
                    <a:pt x="12700" y="42173"/>
                  </a:lnTo>
                  <a:cubicBezTo>
                    <a:pt x="12606" y="42047"/>
                    <a:pt x="12448" y="41921"/>
                    <a:pt x="12291" y="41827"/>
                  </a:cubicBezTo>
                  <a:cubicBezTo>
                    <a:pt x="12024" y="41649"/>
                    <a:pt x="11693" y="41565"/>
                    <a:pt x="11366" y="41565"/>
                  </a:cubicBezTo>
                  <a:cubicBezTo>
                    <a:pt x="11232" y="41565"/>
                    <a:pt x="11098" y="41579"/>
                    <a:pt x="10970" y="41607"/>
                  </a:cubicBezTo>
                  <a:cubicBezTo>
                    <a:pt x="10781" y="41670"/>
                    <a:pt x="10592" y="41764"/>
                    <a:pt x="10435" y="41890"/>
                  </a:cubicBezTo>
                  <a:cubicBezTo>
                    <a:pt x="10089" y="41261"/>
                    <a:pt x="9805" y="40600"/>
                    <a:pt x="9617" y="39939"/>
                  </a:cubicBezTo>
                  <a:cubicBezTo>
                    <a:pt x="9585" y="39813"/>
                    <a:pt x="9554" y="39688"/>
                    <a:pt x="9522" y="39562"/>
                  </a:cubicBezTo>
                  <a:cubicBezTo>
                    <a:pt x="9774" y="39310"/>
                    <a:pt x="9931" y="38964"/>
                    <a:pt x="9994" y="38618"/>
                  </a:cubicBezTo>
                  <a:cubicBezTo>
                    <a:pt x="9994" y="38555"/>
                    <a:pt x="9994" y="38492"/>
                    <a:pt x="9994" y="38398"/>
                  </a:cubicBezTo>
                  <a:lnTo>
                    <a:pt x="35480" y="31790"/>
                  </a:lnTo>
                  <a:close/>
                  <a:moveTo>
                    <a:pt x="36015" y="37359"/>
                  </a:moveTo>
                  <a:lnTo>
                    <a:pt x="36015" y="37359"/>
                  </a:lnTo>
                  <a:cubicBezTo>
                    <a:pt x="35669" y="39090"/>
                    <a:pt x="35071" y="40757"/>
                    <a:pt x="34190" y="42299"/>
                  </a:cubicBezTo>
                  <a:lnTo>
                    <a:pt x="17042" y="46798"/>
                  </a:lnTo>
                  <a:cubicBezTo>
                    <a:pt x="16979" y="46704"/>
                    <a:pt x="16948" y="46641"/>
                    <a:pt x="16916" y="46578"/>
                  </a:cubicBezTo>
                  <a:cubicBezTo>
                    <a:pt x="16916" y="46578"/>
                    <a:pt x="16885" y="46547"/>
                    <a:pt x="16885" y="46515"/>
                  </a:cubicBezTo>
                  <a:cubicBezTo>
                    <a:pt x="16727" y="46358"/>
                    <a:pt x="16570" y="46201"/>
                    <a:pt x="16413" y="46106"/>
                  </a:cubicBezTo>
                  <a:cubicBezTo>
                    <a:pt x="16123" y="45928"/>
                    <a:pt x="15802" y="45844"/>
                    <a:pt x="15471" y="45844"/>
                  </a:cubicBezTo>
                  <a:cubicBezTo>
                    <a:pt x="15335" y="45844"/>
                    <a:pt x="15197" y="45858"/>
                    <a:pt x="15060" y="45886"/>
                  </a:cubicBezTo>
                  <a:cubicBezTo>
                    <a:pt x="14808" y="45949"/>
                    <a:pt x="14588" y="46075"/>
                    <a:pt x="14399" y="46263"/>
                  </a:cubicBezTo>
                  <a:cubicBezTo>
                    <a:pt x="13707" y="45760"/>
                    <a:pt x="13078" y="45194"/>
                    <a:pt x="12511" y="44596"/>
                  </a:cubicBezTo>
                  <a:lnTo>
                    <a:pt x="12543" y="44564"/>
                  </a:lnTo>
                  <a:cubicBezTo>
                    <a:pt x="12669" y="44439"/>
                    <a:pt x="12794" y="44313"/>
                    <a:pt x="12889" y="44155"/>
                  </a:cubicBezTo>
                  <a:cubicBezTo>
                    <a:pt x="12889" y="44155"/>
                    <a:pt x="12920" y="44124"/>
                    <a:pt x="12920" y="44124"/>
                  </a:cubicBezTo>
                  <a:cubicBezTo>
                    <a:pt x="12983" y="43998"/>
                    <a:pt x="13015" y="43872"/>
                    <a:pt x="13046" y="43746"/>
                  </a:cubicBezTo>
                  <a:cubicBezTo>
                    <a:pt x="13109" y="43621"/>
                    <a:pt x="13109" y="43463"/>
                    <a:pt x="13109" y="43337"/>
                  </a:cubicBezTo>
                  <a:lnTo>
                    <a:pt x="36015" y="37359"/>
                  </a:lnTo>
                  <a:close/>
                  <a:moveTo>
                    <a:pt x="33340" y="43746"/>
                  </a:moveTo>
                  <a:lnTo>
                    <a:pt x="33340" y="43746"/>
                  </a:lnTo>
                  <a:cubicBezTo>
                    <a:pt x="31484" y="46578"/>
                    <a:pt x="29219" y="49095"/>
                    <a:pt x="26639" y="51266"/>
                  </a:cubicBezTo>
                  <a:cubicBezTo>
                    <a:pt x="23335" y="50637"/>
                    <a:pt x="20126" y="49536"/>
                    <a:pt x="17136" y="47994"/>
                  </a:cubicBezTo>
                  <a:lnTo>
                    <a:pt x="17168" y="47963"/>
                  </a:lnTo>
                  <a:lnTo>
                    <a:pt x="33340" y="43746"/>
                  </a:lnTo>
                  <a:close/>
                  <a:moveTo>
                    <a:pt x="26985" y="52525"/>
                  </a:moveTo>
                  <a:cubicBezTo>
                    <a:pt x="32113" y="53626"/>
                    <a:pt x="35763" y="55294"/>
                    <a:pt x="38312" y="57087"/>
                  </a:cubicBezTo>
                  <a:cubicBezTo>
                    <a:pt x="38186" y="57433"/>
                    <a:pt x="38186" y="57779"/>
                    <a:pt x="38280" y="58094"/>
                  </a:cubicBezTo>
                  <a:lnTo>
                    <a:pt x="38280" y="58157"/>
                  </a:lnTo>
                  <a:lnTo>
                    <a:pt x="18773" y="63223"/>
                  </a:lnTo>
                  <a:cubicBezTo>
                    <a:pt x="20031" y="60171"/>
                    <a:pt x="22454" y="56489"/>
                    <a:pt x="26985" y="52525"/>
                  </a:cubicBezTo>
                  <a:close/>
                  <a:moveTo>
                    <a:pt x="40766" y="59164"/>
                  </a:moveTo>
                  <a:cubicBezTo>
                    <a:pt x="43944" y="62342"/>
                    <a:pt x="44353" y="65299"/>
                    <a:pt x="44353" y="65362"/>
                  </a:cubicBezTo>
                  <a:cubicBezTo>
                    <a:pt x="44353" y="65394"/>
                    <a:pt x="44353" y="65425"/>
                    <a:pt x="44353" y="65425"/>
                  </a:cubicBezTo>
                  <a:lnTo>
                    <a:pt x="44353" y="65488"/>
                  </a:lnTo>
                  <a:cubicBezTo>
                    <a:pt x="44353" y="65519"/>
                    <a:pt x="44353" y="65551"/>
                    <a:pt x="44384" y="65582"/>
                  </a:cubicBezTo>
                  <a:cubicBezTo>
                    <a:pt x="44699" y="66495"/>
                    <a:pt x="44856" y="67502"/>
                    <a:pt x="44856" y="68477"/>
                  </a:cubicBezTo>
                  <a:cubicBezTo>
                    <a:pt x="44258" y="68792"/>
                    <a:pt x="43912" y="69452"/>
                    <a:pt x="43975" y="70113"/>
                  </a:cubicBezTo>
                  <a:lnTo>
                    <a:pt x="19811" y="76406"/>
                  </a:lnTo>
                  <a:cubicBezTo>
                    <a:pt x="18301" y="74172"/>
                    <a:pt x="18049" y="72473"/>
                    <a:pt x="18049" y="72410"/>
                  </a:cubicBezTo>
                  <a:cubicBezTo>
                    <a:pt x="18049" y="72410"/>
                    <a:pt x="18049" y="72379"/>
                    <a:pt x="18049" y="72347"/>
                  </a:cubicBezTo>
                  <a:lnTo>
                    <a:pt x="18049" y="72284"/>
                  </a:lnTo>
                  <a:cubicBezTo>
                    <a:pt x="18049" y="72263"/>
                    <a:pt x="18049" y="72242"/>
                    <a:pt x="18049" y="72221"/>
                  </a:cubicBezTo>
                  <a:cubicBezTo>
                    <a:pt x="18017" y="72158"/>
                    <a:pt x="16853" y="69201"/>
                    <a:pt x="18301" y="64576"/>
                  </a:cubicBezTo>
                  <a:lnTo>
                    <a:pt x="39067" y="59195"/>
                  </a:lnTo>
                  <a:lnTo>
                    <a:pt x="39130" y="59195"/>
                  </a:lnTo>
                  <a:lnTo>
                    <a:pt x="39287" y="59290"/>
                  </a:lnTo>
                  <a:lnTo>
                    <a:pt x="39413" y="59321"/>
                  </a:lnTo>
                  <a:lnTo>
                    <a:pt x="39602" y="59353"/>
                  </a:lnTo>
                  <a:lnTo>
                    <a:pt x="39728" y="59384"/>
                  </a:lnTo>
                  <a:lnTo>
                    <a:pt x="40042" y="59384"/>
                  </a:lnTo>
                  <a:cubicBezTo>
                    <a:pt x="40137" y="59384"/>
                    <a:pt x="40231" y="59384"/>
                    <a:pt x="40357" y="59353"/>
                  </a:cubicBezTo>
                  <a:cubicBezTo>
                    <a:pt x="40483" y="59290"/>
                    <a:pt x="40640" y="59258"/>
                    <a:pt x="40766" y="59164"/>
                  </a:cubicBezTo>
                  <a:close/>
                  <a:moveTo>
                    <a:pt x="44542" y="71183"/>
                  </a:moveTo>
                  <a:lnTo>
                    <a:pt x="44636" y="71246"/>
                  </a:lnTo>
                  <a:cubicBezTo>
                    <a:pt x="44384" y="72504"/>
                    <a:pt x="43975" y="73763"/>
                    <a:pt x="43440" y="74959"/>
                  </a:cubicBezTo>
                  <a:cubicBezTo>
                    <a:pt x="43314" y="74959"/>
                    <a:pt x="43157" y="74990"/>
                    <a:pt x="43031" y="75022"/>
                  </a:cubicBezTo>
                  <a:cubicBezTo>
                    <a:pt x="42371" y="75179"/>
                    <a:pt x="41899" y="75714"/>
                    <a:pt x="41773" y="76343"/>
                  </a:cubicBezTo>
                  <a:lnTo>
                    <a:pt x="24531" y="80842"/>
                  </a:lnTo>
                  <a:lnTo>
                    <a:pt x="24468" y="80874"/>
                  </a:lnTo>
                  <a:cubicBezTo>
                    <a:pt x="23020" y="79898"/>
                    <a:pt x="21699" y="78734"/>
                    <a:pt x="20598" y="77413"/>
                  </a:cubicBezTo>
                  <a:lnTo>
                    <a:pt x="44542" y="71183"/>
                  </a:lnTo>
                  <a:close/>
                  <a:moveTo>
                    <a:pt x="42024" y="77539"/>
                  </a:moveTo>
                  <a:lnTo>
                    <a:pt x="42087" y="77665"/>
                  </a:lnTo>
                  <a:cubicBezTo>
                    <a:pt x="40262" y="80496"/>
                    <a:pt x="38060" y="83045"/>
                    <a:pt x="35480" y="85216"/>
                  </a:cubicBezTo>
                  <a:cubicBezTo>
                    <a:pt x="32113" y="84555"/>
                    <a:pt x="28873" y="83391"/>
                    <a:pt x="25883" y="81723"/>
                  </a:cubicBezTo>
                  <a:lnTo>
                    <a:pt x="42024" y="77539"/>
                  </a:lnTo>
                  <a:close/>
                  <a:moveTo>
                    <a:pt x="35795" y="86474"/>
                  </a:moveTo>
                  <a:cubicBezTo>
                    <a:pt x="41364" y="87639"/>
                    <a:pt x="45108" y="89401"/>
                    <a:pt x="47657" y="91225"/>
                  </a:cubicBezTo>
                  <a:lnTo>
                    <a:pt x="28558" y="96197"/>
                  </a:lnTo>
                  <a:cubicBezTo>
                    <a:pt x="28432" y="96039"/>
                    <a:pt x="28275" y="95914"/>
                    <a:pt x="28117" y="95819"/>
                  </a:cubicBezTo>
                  <a:lnTo>
                    <a:pt x="28054" y="95788"/>
                  </a:lnTo>
                  <a:cubicBezTo>
                    <a:pt x="29439" y="93113"/>
                    <a:pt x="31830" y="89935"/>
                    <a:pt x="35795" y="86474"/>
                  </a:cubicBezTo>
                  <a:close/>
                  <a:moveTo>
                    <a:pt x="48821" y="92138"/>
                  </a:moveTo>
                  <a:cubicBezTo>
                    <a:pt x="50079" y="93176"/>
                    <a:pt x="51149" y="94403"/>
                    <a:pt x="51967" y="95788"/>
                  </a:cubicBezTo>
                  <a:lnTo>
                    <a:pt x="51967" y="95819"/>
                  </a:lnTo>
                  <a:lnTo>
                    <a:pt x="27016" y="102301"/>
                  </a:lnTo>
                  <a:cubicBezTo>
                    <a:pt x="26890" y="102175"/>
                    <a:pt x="26764" y="102049"/>
                    <a:pt x="26607" y="101955"/>
                  </a:cubicBezTo>
                  <a:cubicBezTo>
                    <a:pt x="26513" y="101892"/>
                    <a:pt x="26387" y="101829"/>
                    <a:pt x="26261" y="101797"/>
                  </a:cubicBezTo>
                  <a:cubicBezTo>
                    <a:pt x="26324" y="100822"/>
                    <a:pt x="26513" y="99878"/>
                    <a:pt x="26796" y="98934"/>
                  </a:cubicBezTo>
                  <a:lnTo>
                    <a:pt x="26890" y="98966"/>
                  </a:lnTo>
                  <a:lnTo>
                    <a:pt x="27331" y="98966"/>
                  </a:lnTo>
                  <a:cubicBezTo>
                    <a:pt x="27457" y="98966"/>
                    <a:pt x="27551" y="98966"/>
                    <a:pt x="27645" y="98934"/>
                  </a:cubicBezTo>
                  <a:cubicBezTo>
                    <a:pt x="27834" y="98871"/>
                    <a:pt x="28023" y="98808"/>
                    <a:pt x="28180" y="98682"/>
                  </a:cubicBezTo>
                  <a:cubicBezTo>
                    <a:pt x="28243" y="98651"/>
                    <a:pt x="28306" y="98588"/>
                    <a:pt x="28338" y="98557"/>
                  </a:cubicBezTo>
                  <a:cubicBezTo>
                    <a:pt x="28495" y="98431"/>
                    <a:pt x="28621" y="98305"/>
                    <a:pt x="28715" y="98148"/>
                  </a:cubicBezTo>
                  <a:cubicBezTo>
                    <a:pt x="28715" y="98148"/>
                    <a:pt x="28715" y="98116"/>
                    <a:pt x="28715" y="98116"/>
                  </a:cubicBezTo>
                  <a:cubicBezTo>
                    <a:pt x="28810" y="97927"/>
                    <a:pt x="28904" y="97739"/>
                    <a:pt x="28904" y="97550"/>
                  </a:cubicBezTo>
                  <a:cubicBezTo>
                    <a:pt x="28935" y="97455"/>
                    <a:pt x="28935" y="97392"/>
                    <a:pt x="28904" y="97330"/>
                  </a:cubicBezTo>
                  <a:lnTo>
                    <a:pt x="48821" y="92138"/>
                  </a:lnTo>
                  <a:close/>
                  <a:moveTo>
                    <a:pt x="52502" y="96889"/>
                  </a:moveTo>
                  <a:cubicBezTo>
                    <a:pt x="52628" y="97172"/>
                    <a:pt x="52754" y="97487"/>
                    <a:pt x="52848" y="97833"/>
                  </a:cubicBezTo>
                  <a:cubicBezTo>
                    <a:pt x="53100" y="98934"/>
                    <a:pt x="53131" y="100098"/>
                    <a:pt x="53005" y="101231"/>
                  </a:cubicBezTo>
                  <a:lnTo>
                    <a:pt x="28652" y="107587"/>
                  </a:lnTo>
                  <a:cubicBezTo>
                    <a:pt x="28526" y="107429"/>
                    <a:pt x="28369" y="107304"/>
                    <a:pt x="28212" y="107209"/>
                  </a:cubicBezTo>
                  <a:cubicBezTo>
                    <a:pt x="27992" y="107083"/>
                    <a:pt x="27740" y="106989"/>
                    <a:pt x="27488" y="106957"/>
                  </a:cubicBezTo>
                  <a:cubicBezTo>
                    <a:pt x="27079" y="106328"/>
                    <a:pt x="26764" y="105636"/>
                    <a:pt x="26544" y="104912"/>
                  </a:cubicBezTo>
                  <a:cubicBezTo>
                    <a:pt x="27016" y="104661"/>
                    <a:pt x="27331" y="104189"/>
                    <a:pt x="27425" y="103654"/>
                  </a:cubicBezTo>
                  <a:cubicBezTo>
                    <a:pt x="27425" y="103559"/>
                    <a:pt x="27425" y="103496"/>
                    <a:pt x="27425" y="103402"/>
                  </a:cubicBezTo>
                  <a:lnTo>
                    <a:pt x="52502" y="96889"/>
                  </a:lnTo>
                  <a:close/>
                  <a:moveTo>
                    <a:pt x="52754" y="102521"/>
                  </a:moveTo>
                  <a:lnTo>
                    <a:pt x="52754" y="102521"/>
                  </a:lnTo>
                  <a:cubicBezTo>
                    <a:pt x="52376" y="104283"/>
                    <a:pt x="51715" y="105951"/>
                    <a:pt x="50803" y="107524"/>
                  </a:cubicBezTo>
                  <a:lnTo>
                    <a:pt x="34001" y="111897"/>
                  </a:lnTo>
                  <a:cubicBezTo>
                    <a:pt x="34001" y="111866"/>
                    <a:pt x="33970" y="111866"/>
                    <a:pt x="33970" y="111866"/>
                  </a:cubicBezTo>
                  <a:cubicBezTo>
                    <a:pt x="33970" y="111834"/>
                    <a:pt x="33938" y="111803"/>
                    <a:pt x="33938" y="111803"/>
                  </a:cubicBezTo>
                  <a:cubicBezTo>
                    <a:pt x="33812" y="111614"/>
                    <a:pt x="33655" y="111488"/>
                    <a:pt x="33466" y="111362"/>
                  </a:cubicBezTo>
                  <a:cubicBezTo>
                    <a:pt x="33215" y="111195"/>
                    <a:pt x="32907" y="111111"/>
                    <a:pt x="32599" y="111111"/>
                  </a:cubicBezTo>
                  <a:cubicBezTo>
                    <a:pt x="32445" y="111111"/>
                    <a:pt x="32292" y="111132"/>
                    <a:pt x="32145" y="111174"/>
                  </a:cubicBezTo>
                  <a:cubicBezTo>
                    <a:pt x="31987" y="111205"/>
                    <a:pt x="31862" y="111268"/>
                    <a:pt x="31704" y="111362"/>
                  </a:cubicBezTo>
                  <a:cubicBezTo>
                    <a:pt x="30729" y="110670"/>
                    <a:pt x="29816" y="109884"/>
                    <a:pt x="28998" y="109003"/>
                  </a:cubicBezTo>
                  <a:lnTo>
                    <a:pt x="28998" y="108908"/>
                  </a:lnTo>
                  <a:cubicBezTo>
                    <a:pt x="28998" y="108845"/>
                    <a:pt x="28998" y="108782"/>
                    <a:pt x="28998" y="108688"/>
                  </a:cubicBezTo>
                  <a:lnTo>
                    <a:pt x="52754" y="102521"/>
                  </a:lnTo>
                  <a:close/>
                  <a:moveTo>
                    <a:pt x="49890" y="108971"/>
                  </a:moveTo>
                  <a:cubicBezTo>
                    <a:pt x="48097" y="111614"/>
                    <a:pt x="45926" y="113974"/>
                    <a:pt x="43472" y="116019"/>
                  </a:cubicBezTo>
                  <a:cubicBezTo>
                    <a:pt x="40357" y="115421"/>
                    <a:pt x="37305" y="114414"/>
                    <a:pt x="34442" y="112999"/>
                  </a:cubicBezTo>
                  <a:lnTo>
                    <a:pt x="49890" y="108971"/>
                  </a:lnTo>
                  <a:close/>
                  <a:moveTo>
                    <a:pt x="43818" y="117309"/>
                  </a:moveTo>
                  <a:cubicBezTo>
                    <a:pt x="47122" y="117938"/>
                    <a:pt x="50299" y="119071"/>
                    <a:pt x="53257" y="120676"/>
                  </a:cubicBezTo>
                  <a:cubicBezTo>
                    <a:pt x="53226" y="120896"/>
                    <a:pt x="53257" y="121085"/>
                    <a:pt x="53320" y="121274"/>
                  </a:cubicBezTo>
                  <a:lnTo>
                    <a:pt x="53320" y="121337"/>
                  </a:lnTo>
                  <a:lnTo>
                    <a:pt x="36739" y="125647"/>
                  </a:lnTo>
                  <a:cubicBezTo>
                    <a:pt x="38186" y="123130"/>
                    <a:pt x="40388" y="120298"/>
                    <a:pt x="43818" y="117309"/>
                  </a:cubicBezTo>
                  <a:close/>
                  <a:moveTo>
                    <a:pt x="28149" y="1"/>
                  </a:moveTo>
                  <a:cubicBezTo>
                    <a:pt x="27773" y="1"/>
                    <a:pt x="27386" y="346"/>
                    <a:pt x="27551" y="798"/>
                  </a:cubicBezTo>
                  <a:cubicBezTo>
                    <a:pt x="27866" y="1679"/>
                    <a:pt x="28023" y="2623"/>
                    <a:pt x="28023" y="3567"/>
                  </a:cubicBezTo>
                  <a:cubicBezTo>
                    <a:pt x="27268" y="3882"/>
                    <a:pt x="26859" y="4731"/>
                    <a:pt x="27048" y="5549"/>
                  </a:cubicBezTo>
                  <a:lnTo>
                    <a:pt x="27048" y="5581"/>
                  </a:lnTo>
                  <a:lnTo>
                    <a:pt x="3104" y="11810"/>
                  </a:lnTo>
                  <a:cubicBezTo>
                    <a:pt x="1499" y="9514"/>
                    <a:pt x="1247" y="7689"/>
                    <a:pt x="1247" y="7657"/>
                  </a:cubicBezTo>
                  <a:cubicBezTo>
                    <a:pt x="1204" y="7295"/>
                    <a:pt x="927" y="7126"/>
                    <a:pt x="650" y="7126"/>
                  </a:cubicBezTo>
                  <a:cubicBezTo>
                    <a:pt x="326" y="7126"/>
                    <a:pt x="1" y="7358"/>
                    <a:pt x="52" y="7783"/>
                  </a:cubicBezTo>
                  <a:cubicBezTo>
                    <a:pt x="52" y="7972"/>
                    <a:pt x="335" y="10080"/>
                    <a:pt x="2223" y="12691"/>
                  </a:cubicBezTo>
                  <a:cubicBezTo>
                    <a:pt x="2254" y="12817"/>
                    <a:pt x="2317" y="12912"/>
                    <a:pt x="2411" y="12975"/>
                  </a:cubicBezTo>
                  <a:cubicBezTo>
                    <a:pt x="4677" y="15932"/>
                    <a:pt x="9050" y="19456"/>
                    <a:pt x="17514" y="21407"/>
                  </a:cubicBezTo>
                  <a:cubicBezTo>
                    <a:pt x="13864" y="24679"/>
                    <a:pt x="11599" y="27731"/>
                    <a:pt x="10214" y="30374"/>
                  </a:cubicBezTo>
                  <a:cubicBezTo>
                    <a:pt x="10159" y="30365"/>
                    <a:pt x="10104" y="30361"/>
                    <a:pt x="10049" y="30361"/>
                  </a:cubicBezTo>
                  <a:cubicBezTo>
                    <a:pt x="9915" y="30361"/>
                    <a:pt x="9782" y="30383"/>
                    <a:pt x="9648" y="30406"/>
                  </a:cubicBezTo>
                  <a:cubicBezTo>
                    <a:pt x="8390" y="30752"/>
                    <a:pt x="7949" y="32325"/>
                    <a:pt x="8861" y="33237"/>
                  </a:cubicBezTo>
                  <a:lnTo>
                    <a:pt x="8924" y="33332"/>
                  </a:lnTo>
                  <a:lnTo>
                    <a:pt x="8956" y="33363"/>
                  </a:lnTo>
                  <a:cubicBezTo>
                    <a:pt x="8610" y="34433"/>
                    <a:pt x="8358" y="35534"/>
                    <a:pt x="8264" y="36667"/>
                  </a:cubicBezTo>
                  <a:cubicBezTo>
                    <a:pt x="8138" y="36667"/>
                    <a:pt x="7980" y="36698"/>
                    <a:pt x="7855" y="36730"/>
                  </a:cubicBezTo>
                  <a:cubicBezTo>
                    <a:pt x="6942" y="36950"/>
                    <a:pt x="6407" y="37894"/>
                    <a:pt x="6659" y="38807"/>
                  </a:cubicBezTo>
                  <a:cubicBezTo>
                    <a:pt x="6722" y="39090"/>
                    <a:pt x="6879" y="39341"/>
                    <a:pt x="7068" y="39562"/>
                  </a:cubicBezTo>
                  <a:cubicBezTo>
                    <a:pt x="7100" y="39593"/>
                    <a:pt x="7100" y="39593"/>
                    <a:pt x="7131" y="39625"/>
                  </a:cubicBezTo>
                  <a:cubicBezTo>
                    <a:pt x="7194" y="39656"/>
                    <a:pt x="7225" y="39719"/>
                    <a:pt x="7257" y="39750"/>
                  </a:cubicBezTo>
                  <a:cubicBezTo>
                    <a:pt x="7320" y="39782"/>
                    <a:pt x="7351" y="39782"/>
                    <a:pt x="7383" y="39813"/>
                  </a:cubicBezTo>
                  <a:cubicBezTo>
                    <a:pt x="7414" y="39845"/>
                    <a:pt x="7477" y="39876"/>
                    <a:pt x="7509" y="39908"/>
                  </a:cubicBezTo>
                  <a:cubicBezTo>
                    <a:pt x="7571" y="39908"/>
                    <a:pt x="7603" y="39939"/>
                    <a:pt x="7666" y="39971"/>
                  </a:cubicBezTo>
                  <a:lnTo>
                    <a:pt x="7792" y="40002"/>
                  </a:lnTo>
                  <a:lnTo>
                    <a:pt x="7949" y="40065"/>
                  </a:lnTo>
                  <a:lnTo>
                    <a:pt x="8421" y="40065"/>
                  </a:lnTo>
                  <a:cubicBezTo>
                    <a:pt x="8421" y="40128"/>
                    <a:pt x="8452" y="40191"/>
                    <a:pt x="8484" y="40222"/>
                  </a:cubicBezTo>
                  <a:cubicBezTo>
                    <a:pt x="8767" y="41198"/>
                    <a:pt x="9176" y="42110"/>
                    <a:pt x="9711" y="42960"/>
                  </a:cubicBezTo>
                  <a:cubicBezTo>
                    <a:pt x="9680" y="43211"/>
                    <a:pt x="9680" y="43463"/>
                    <a:pt x="9742" y="43683"/>
                  </a:cubicBezTo>
                  <a:cubicBezTo>
                    <a:pt x="9837" y="43967"/>
                    <a:pt x="9963" y="44218"/>
                    <a:pt x="10183" y="44439"/>
                  </a:cubicBezTo>
                  <a:lnTo>
                    <a:pt x="10246" y="44502"/>
                  </a:lnTo>
                  <a:lnTo>
                    <a:pt x="10372" y="44627"/>
                  </a:lnTo>
                  <a:lnTo>
                    <a:pt x="10498" y="44690"/>
                  </a:lnTo>
                  <a:lnTo>
                    <a:pt x="10623" y="44785"/>
                  </a:lnTo>
                  <a:lnTo>
                    <a:pt x="10781" y="44848"/>
                  </a:lnTo>
                  <a:cubicBezTo>
                    <a:pt x="10812" y="44848"/>
                    <a:pt x="10875" y="44879"/>
                    <a:pt x="10907" y="44879"/>
                  </a:cubicBezTo>
                  <a:cubicBezTo>
                    <a:pt x="10970" y="44911"/>
                    <a:pt x="11032" y="44911"/>
                    <a:pt x="11064" y="44942"/>
                  </a:cubicBezTo>
                  <a:lnTo>
                    <a:pt x="11253" y="44942"/>
                  </a:lnTo>
                  <a:cubicBezTo>
                    <a:pt x="12039" y="45792"/>
                    <a:pt x="12889" y="46578"/>
                    <a:pt x="13801" y="47239"/>
                  </a:cubicBezTo>
                  <a:cubicBezTo>
                    <a:pt x="13770" y="47491"/>
                    <a:pt x="13801" y="47711"/>
                    <a:pt x="13833" y="47931"/>
                  </a:cubicBezTo>
                  <a:cubicBezTo>
                    <a:pt x="13927" y="48214"/>
                    <a:pt x="14053" y="48497"/>
                    <a:pt x="14273" y="48686"/>
                  </a:cubicBezTo>
                  <a:cubicBezTo>
                    <a:pt x="14305" y="48718"/>
                    <a:pt x="14305" y="48749"/>
                    <a:pt x="14336" y="48781"/>
                  </a:cubicBezTo>
                  <a:cubicBezTo>
                    <a:pt x="14399" y="48812"/>
                    <a:pt x="14431" y="48844"/>
                    <a:pt x="14462" y="48875"/>
                  </a:cubicBezTo>
                  <a:cubicBezTo>
                    <a:pt x="14525" y="48906"/>
                    <a:pt x="14556" y="48938"/>
                    <a:pt x="14588" y="48938"/>
                  </a:cubicBezTo>
                  <a:cubicBezTo>
                    <a:pt x="14619" y="48969"/>
                    <a:pt x="14682" y="49001"/>
                    <a:pt x="14714" y="49032"/>
                  </a:cubicBezTo>
                  <a:cubicBezTo>
                    <a:pt x="14777" y="49064"/>
                    <a:pt x="14808" y="49064"/>
                    <a:pt x="14871" y="49095"/>
                  </a:cubicBezTo>
                  <a:lnTo>
                    <a:pt x="14997" y="49158"/>
                  </a:lnTo>
                  <a:lnTo>
                    <a:pt x="15154" y="49190"/>
                  </a:lnTo>
                  <a:lnTo>
                    <a:pt x="15312" y="49221"/>
                  </a:lnTo>
                  <a:lnTo>
                    <a:pt x="15626" y="49221"/>
                  </a:lnTo>
                  <a:cubicBezTo>
                    <a:pt x="15721" y="49190"/>
                    <a:pt x="15815" y="49190"/>
                    <a:pt x="15941" y="49158"/>
                  </a:cubicBezTo>
                  <a:cubicBezTo>
                    <a:pt x="16130" y="49127"/>
                    <a:pt x="16287" y="49032"/>
                    <a:pt x="16476" y="48906"/>
                  </a:cubicBezTo>
                  <a:cubicBezTo>
                    <a:pt x="19339" y="50417"/>
                    <a:pt x="22391" y="51518"/>
                    <a:pt x="25537" y="52210"/>
                  </a:cubicBezTo>
                  <a:cubicBezTo>
                    <a:pt x="13550" y="63034"/>
                    <a:pt x="16602" y="71718"/>
                    <a:pt x="16916" y="72567"/>
                  </a:cubicBezTo>
                  <a:cubicBezTo>
                    <a:pt x="17042" y="73480"/>
                    <a:pt x="18647" y="82541"/>
                    <a:pt x="34379" y="86160"/>
                  </a:cubicBezTo>
                  <a:cubicBezTo>
                    <a:pt x="30509" y="89621"/>
                    <a:pt x="28180" y="92830"/>
                    <a:pt x="26827" y="95599"/>
                  </a:cubicBezTo>
                  <a:lnTo>
                    <a:pt x="26796" y="95599"/>
                  </a:lnTo>
                  <a:cubicBezTo>
                    <a:pt x="25883" y="95819"/>
                    <a:pt x="25349" y="96763"/>
                    <a:pt x="25569" y="97676"/>
                  </a:cubicBezTo>
                  <a:cubicBezTo>
                    <a:pt x="25632" y="97833"/>
                    <a:pt x="25695" y="97990"/>
                    <a:pt x="25789" y="98148"/>
                  </a:cubicBezTo>
                  <a:cubicBezTo>
                    <a:pt x="25412" y="99343"/>
                    <a:pt x="25160" y="100539"/>
                    <a:pt x="25065" y="101797"/>
                  </a:cubicBezTo>
                  <a:cubicBezTo>
                    <a:pt x="23964" y="102238"/>
                    <a:pt x="23650" y="103685"/>
                    <a:pt x="24468" y="104535"/>
                  </a:cubicBezTo>
                  <a:lnTo>
                    <a:pt x="24562" y="104629"/>
                  </a:lnTo>
                  <a:cubicBezTo>
                    <a:pt x="24593" y="104661"/>
                    <a:pt x="24656" y="104692"/>
                    <a:pt x="24688" y="104724"/>
                  </a:cubicBezTo>
                  <a:lnTo>
                    <a:pt x="24814" y="104818"/>
                  </a:lnTo>
                  <a:lnTo>
                    <a:pt x="24940" y="104881"/>
                  </a:lnTo>
                  <a:lnTo>
                    <a:pt x="25065" y="104944"/>
                  </a:lnTo>
                  <a:lnTo>
                    <a:pt x="25223" y="105007"/>
                  </a:lnTo>
                  <a:cubicBezTo>
                    <a:pt x="25254" y="105007"/>
                    <a:pt x="25286" y="105038"/>
                    <a:pt x="25349" y="105038"/>
                  </a:cubicBezTo>
                  <a:cubicBezTo>
                    <a:pt x="25569" y="105793"/>
                    <a:pt x="25883" y="106548"/>
                    <a:pt x="26292" y="107241"/>
                  </a:cubicBezTo>
                  <a:cubicBezTo>
                    <a:pt x="25758" y="107681"/>
                    <a:pt x="25506" y="108373"/>
                    <a:pt x="25663" y="109066"/>
                  </a:cubicBezTo>
                  <a:cubicBezTo>
                    <a:pt x="25758" y="109349"/>
                    <a:pt x="25883" y="109600"/>
                    <a:pt x="26104" y="109789"/>
                  </a:cubicBezTo>
                  <a:lnTo>
                    <a:pt x="26167" y="109884"/>
                  </a:lnTo>
                  <a:cubicBezTo>
                    <a:pt x="26198" y="109915"/>
                    <a:pt x="26261" y="109947"/>
                    <a:pt x="26292" y="109978"/>
                  </a:cubicBezTo>
                  <a:cubicBezTo>
                    <a:pt x="26324" y="110009"/>
                    <a:pt x="26387" y="110041"/>
                    <a:pt x="26418" y="110072"/>
                  </a:cubicBezTo>
                  <a:cubicBezTo>
                    <a:pt x="26450" y="110072"/>
                    <a:pt x="26513" y="110104"/>
                    <a:pt x="26544" y="110135"/>
                  </a:cubicBezTo>
                  <a:lnTo>
                    <a:pt x="26702" y="110198"/>
                  </a:lnTo>
                  <a:cubicBezTo>
                    <a:pt x="26733" y="110230"/>
                    <a:pt x="26796" y="110230"/>
                    <a:pt x="26827" y="110261"/>
                  </a:cubicBezTo>
                  <a:cubicBezTo>
                    <a:pt x="26890" y="110261"/>
                    <a:pt x="26953" y="110293"/>
                    <a:pt x="26985" y="110293"/>
                  </a:cubicBezTo>
                  <a:lnTo>
                    <a:pt x="27111" y="110324"/>
                  </a:lnTo>
                  <a:lnTo>
                    <a:pt x="27425" y="110324"/>
                  </a:lnTo>
                  <a:cubicBezTo>
                    <a:pt x="27551" y="110324"/>
                    <a:pt x="27645" y="110293"/>
                    <a:pt x="27771" y="110261"/>
                  </a:cubicBezTo>
                  <a:cubicBezTo>
                    <a:pt x="27992" y="110198"/>
                    <a:pt x="28180" y="110104"/>
                    <a:pt x="28369" y="109978"/>
                  </a:cubicBezTo>
                  <a:cubicBezTo>
                    <a:pt x="29156" y="110796"/>
                    <a:pt x="30037" y="111520"/>
                    <a:pt x="30949" y="112180"/>
                  </a:cubicBezTo>
                  <a:cubicBezTo>
                    <a:pt x="30855" y="112527"/>
                    <a:pt x="30823" y="112873"/>
                    <a:pt x="30918" y="113187"/>
                  </a:cubicBezTo>
                  <a:cubicBezTo>
                    <a:pt x="30981" y="113471"/>
                    <a:pt x="31138" y="113722"/>
                    <a:pt x="31327" y="113942"/>
                  </a:cubicBezTo>
                  <a:lnTo>
                    <a:pt x="31421" y="114005"/>
                  </a:lnTo>
                  <a:lnTo>
                    <a:pt x="31547" y="114131"/>
                  </a:lnTo>
                  <a:lnTo>
                    <a:pt x="31641" y="114194"/>
                  </a:lnTo>
                  <a:lnTo>
                    <a:pt x="31799" y="114289"/>
                  </a:lnTo>
                  <a:lnTo>
                    <a:pt x="31925" y="114352"/>
                  </a:lnTo>
                  <a:lnTo>
                    <a:pt x="32082" y="114383"/>
                  </a:lnTo>
                  <a:lnTo>
                    <a:pt x="32239" y="114446"/>
                  </a:lnTo>
                  <a:lnTo>
                    <a:pt x="32680" y="114446"/>
                  </a:lnTo>
                  <a:cubicBezTo>
                    <a:pt x="32806" y="114446"/>
                    <a:pt x="32900" y="114446"/>
                    <a:pt x="32994" y="114414"/>
                  </a:cubicBezTo>
                  <a:cubicBezTo>
                    <a:pt x="33183" y="114352"/>
                    <a:pt x="33372" y="114289"/>
                    <a:pt x="33529" y="114163"/>
                  </a:cubicBezTo>
                  <a:cubicBezTo>
                    <a:pt x="33592" y="114131"/>
                    <a:pt x="33655" y="114068"/>
                    <a:pt x="33687" y="114037"/>
                  </a:cubicBezTo>
                  <a:cubicBezTo>
                    <a:pt x="33749" y="114005"/>
                    <a:pt x="33781" y="113942"/>
                    <a:pt x="33812" y="113911"/>
                  </a:cubicBezTo>
                  <a:cubicBezTo>
                    <a:pt x="36550" y="115264"/>
                    <a:pt x="39413" y="116302"/>
                    <a:pt x="42371" y="116932"/>
                  </a:cubicBezTo>
                  <a:cubicBezTo>
                    <a:pt x="30037" y="128070"/>
                    <a:pt x="33624" y="136974"/>
                    <a:pt x="33781" y="137352"/>
                  </a:cubicBezTo>
                  <a:cubicBezTo>
                    <a:pt x="33888" y="137566"/>
                    <a:pt x="34109" y="137712"/>
                    <a:pt x="34347" y="137712"/>
                  </a:cubicBezTo>
                  <a:cubicBezTo>
                    <a:pt x="34389" y="137712"/>
                    <a:pt x="34431" y="137707"/>
                    <a:pt x="34473" y="137698"/>
                  </a:cubicBezTo>
                  <a:lnTo>
                    <a:pt x="34568" y="137666"/>
                  </a:lnTo>
                  <a:cubicBezTo>
                    <a:pt x="34882" y="137540"/>
                    <a:pt x="35008" y="137163"/>
                    <a:pt x="34882" y="136880"/>
                  </a:cubicBezTo>
                  <a:cubicBezTo>
                    <a:pt x="34851" y="136817"/>
                    <a:pt x="33246" y="132758"/>
                    <a:pt x="36109" y="126811"/>
                  </a:cubicBezTo>
                  <a:cubicBezTo>
                    <a:pt x="36183" y="126848"/>
                    <a:pt x="36267" y="126863"/>
                    <a:pt x="36350" y="126863"/>
                  </a:cubicBezTo>
                  <a:cubicBezTo>
                    <a:pt x="36409" y="126863"/>
                    <a:pt x="36466" y="126856"/>
                    <a:pt x="36518" y="126843"/>
                  </a:cubicBezTo>
                  <a:lnTo>
                    <a:pt x="54138" y="122280"/>
                  </a:lnTo>
                  <a:lnTo>
                    <a:pt x="54201" y="122280"/>
                  </a:lnTo>
                  <a:lnTo>
                    <a:pt x="54327" y="122343"/>
                  </a:lnTo>
                  <a:lnTo>
                    <a:pt x="54453" y="122406"/>
                  </a:lnTo>
                  <a:lnTo>
                    <a:pt x="54641" y="122438"/>
                  </a:lnTo>
                  <a:cubicBezTo>
                    <a:pt x="54673" y="122469"/>
                    <a:pt x="54704" y="122469"/>
                    <a:pt x="54767" y="122469"/>
                  </a:cubicBezTo>
                  <a:lnTo>
                    <a:pt x="55082" y="122469"/>
                  </a:lnTo>
                  <a:cubicBezTo>
                    <a:pt x="55176" y="122469"/>
                    <a:pt x="55302" y="122438"/>
                    <a:pt x="55397" y="122406"/>
                  </a:cubicBezTo>
                  <a:cubicBezTo>
                    <a:pt x="55522" y="122375"/>
                    <a:pt x="55680" y="122312"/>
                    <a:pt x="55774" y="122249"/>
                  </a:cubicBezTo>
                  <a:cubicBezTo>
                    <a:pt x="60651" y="125962"/>
                    <a:pt x="61186" y="129958"/>
                    <a:pt x="61186" y="130021"/>
                  </a:cubicBezTo>
                  <a:cubicBezTo>
                    <a:pt x="61215" y="130315"/>
                    <a:pt x="61466" y="130527"/>
                    <a:pt x="61756" y="130527"/>
                  </a:cubicBezTo>
                  <a:cubicBezTo>
                    <a:pt x="61775" y="130527"/>
                    <a:pt x="61795" y="130526"/>
                    <a:pt x="61815" y="130524"/>
                  </a:cubicBezTo>
                  <a:lnTo>
                    <a:pt x="61910" y="130524"/>
                  </a:lnTo>
                  <a:cubicBezTo>
                    <a:pt x="62193" y="130461"/>
                    <a:pt x="62382" y="130178"/>
                    <a:pt x="62350" y="129895"/>
                  </a:cubicBezTo>
                  <a:cubicBezTo>
                    <a:pt x="62319" y="129643"/>
                    <a:pt x="61784" y="125270"/>
                    <a:pt x="56561" y="121337"/>
                  </a:cubicBezTo>
                  <a:cubicBezTo>
                    <a:pt x="56561" y="121305"/>
                    <a:pt x="56561" y="121274"/>
                    <a:pt x="56592" y="121242"/>
                  </a:cubicBezTo>
                  <a:cubicBezTo>
                    <a:pt x="56655" y="121053"/>
                    <a:pt x="56687" y="120865"/>
                    <a:pt x="56655" y="120707"/>
                  </a:cubicBezTo>
                  <a:cubicBezTo>
                    <a:pt x="56655" y="120581"/>
                    <a:pt x="56655" y="120456"/>
                    <a:pt x="56624" y="120361"/>
                  </a:cubicBezTo>
                  <a:cubicBezTo>
                    <a:pt x="56592" y="120235"/>
                    <a:pt x="56529" y="120141"/>
                    <a:pt x="56498" y="120046"/>
                  </a:cubicBezTo>
                  <a:cubicBezTo>
                    <a:pt x="56466" y="119952"/>
                    <a:pt x="56403" y="119889"/>
                    <a:pt x="56341" y="119795"/>
                  </a:cubicBezTo>
                  <a:lnTo>
                    <a:pt x="56309" y="119763"/>
                  </a:lnTo>
                  <a:cubicBezTo>
                    <a:pt x="56183" y="119575"/>
                    <a:pt x="56026" y="119449"/>
                    <a:pt x="55837" y="119323"/>
                  </a:cubicBezTo>
                  <a:cubicBezTo>
                    <a:pt x="55585" y="119155"/>
                    <a:pt x="55292" y="119071"/>
                    <a:pt x="54984" y="119071"/>
                  </a:cubicBezTo>
                  <a:cubicBezTo>
                    <a:pt x="54830" y="119071"/>
                    <a:pt x="54673" y="119092"/>
                    <a:pt x="54516" y="119134"/>
                  </a:cubicBezTo>
                  <a:cubicBezTo>
                    <a:pt x="54264" y="119197"/>
                    <a:pt x="54012" y="119323"/>
                    <a:pt x="53792" y="119512"/>
                  </a:cubicBezTo>
                  <a:cubicBezTo>
                    <a:pt x="50992" y="118033"/>
                    <a:pt x="48003" y="116932"/>
                    <a:pt x="44888" y="116271"/>
                  </a:cubicBezTo>
                  <a:cubicBezTo>
                    <a:pt x="47499" y="114037"/>
                    <a:pt x="49733" y="111425"/>
                    <a:pt x="51558" y="108531"/>
                  </a:cubicBezTo>
                  <a:cubicBezTo>
                    <a:pt x="51778" y="108436"/>
                    <a:pt x="51904" y="108216"/>
                    <a:pt x="51904" y="107964"/>
                  </a:cubicBezTo>
                  <a:cubicBezTo>
                    <a:pt x="52974" y="106108"/>
                    <a:pt x="53698" y="104063"/>
                    <a:pt x="54075" y="101955"/>
                  </a:cubicBezTo>
                  <a:cubicBezTo>
                    <a:pt x="54107" y="101860"/>
                    <a:pt x="54138" y="101766"/>
                    <a:pt x="54107" y="101640"/>
                  </a:cubicBezTo>
                  <a:cubicBezTo>
                    <a:pt x="54327" y="100287"/>
                    <a:pt x="54264" y="98871"/>
                    <a:pt x="53981" y="97518"/>
                  </a:cubicBezTo>
                  <a:cubicBezTo>
                    <a:pt x="53666" y="96386"/>
                    <a:pt x="52628" y="93774"/>
                    <a:pt x="49481" y="91131"/>
                  </a:cubicBezTo>
                  <a:cubicBezTo>
                    <a:pt x="49418" y="91068"/>
                    <a:pt x="49324" y="91005"/>
                    <a:pt x="49230" y="90942"/>
                  </a:cubicBezTo>
                  <a:cubicBezTo>
                    <a:pt x="46681" y="88897"/>
                    <a:pt x="42811" y="86852"/>
                    <a:pt x="36896" y="85531"/>
                  </a:cubicBezTo>
                  <a:cubicBezTo>
                    <a:pt x="39287" y="83422"/>
                    <a:pt x="41364" y="81000"/>
                    <a:pt x="43063" y="78357"/>
                  </a:cubicBezTo>
                  <a:lnTo>
                    <a:pt x="43157" y="78357"/>
                  </a:lnTo>
                  <a:cubicBezTo>
                    <a:pt x="43189" y="78357"/>
                    <a:pt x="43220" y="78357"/>
                    <a:pt x="43283" y="78388"/>
                  </a:cubicBezTo>
                  <a:lnTo>
                    <a:pt x="43598" y="78388"/>
                  </a:lnTo>
                  <a:cubicBezTo>
                    <a:pt x="43692" y="78357"/>
                    <a:pt x="43818" y="78357"/>
                    <a:pt x="43912" y="78325"/>
                  </a:cubicBezTo>
                  <a:cubicBezTo>
                    <a:pt x="44101" y="78262"/>
                    <a:pt x="44258" y="78199"/>
                    <a:pt x="44416" y="78074"/>
                  </a:cubicBezTo>
                  <a:cubicBezTo>
                    <a:pt x="44479" y="78042"/>
                    <a:pt x="44542" y="77979"/>
                    <a:pt x="44605" y="77948"/>
                  </a:cubicBezTo>
                  <a:cubicBezTo>
                    <a:pt x="44730" y="77822"/>
                    <a:pt x="44856" y="77696"/>
                    <a:pt x="44951" y="77539"/>
                  </a:cubicBezTo>
                  <a:cubicBezTo>
                    <a:pt x="44951" y="77507"/>
                    <a:pt x="44982" y="77507"/>
                    <a:pt x="44982" y="77476"/>
                  </a:cubicBezTo>
                  <a:cubicBezTo>
                    <a:pt x="45045" y="77381"/>
                    <a:pt x="45076" y="77255"/>
                    <a:pt x="45108" y="77130"/>
                  </a:cubicBezTo>
                  <a:cubicBezTo>
                    <a:pt x="45171" y="76941"/>
                    <a:pt x="45202" y="76752"/>
                    <a:pt x="45202" y="76595"/>
                  </a:cubicBezTo>
                  <a:cubicBezTo>
                    <a:pt x="45171" y="76469"/>
                    <a:pt x="45171" y="76343"/>
                    <a:pt x="45139" y="76249"/>
                  </a:cubicBezTo>
                  <a:cubicBezTo>
                    <a:pt x="45108" y="76123"/>
                    <a:pt x="45076" y="76028"/>
                    <a:pt x="45014" y="75934"/>
                  </a:cubicBezTo>
                  <a:cubicBezTo>
                    <a:pt x="44982" y="75840"/>
                    <a:pt x="44919" y="75777"/>
                    <a:pt x="44888" y="75682"/>
                  </a:cubicBezTo>
                  <a:cubicBezTo>
                    <a:pt x="44856" y="75682"/>
                    <a:pt x="44856" y="75682"/>
                    <a:pt x="44856" y="75651"/>
                  </a:cubicBezTo>
                  <a:cubicBezTo>
                    <a:pt x="44793" y="75556"/>
                    <a:pt x="44699" y="75494"/>
                    <a:pt x="44636" y="75431"/>
                  </a:cubicBezTo>
                  <a:cubicBezTo>
                    <a:pt x="45139" y="74203"/>
                    <a:pt x="45548" y="72945"/>
                    <a:pt x="45800" y="71655"/>
                  </a:cubicBezTo>
                  <a:cubicBezTo>
                    <a:pt x="45926" y="71623"/>
                    <a:pt x="46020" y="71623"/>
                    <a:pt x="46115" y="71592"/>
                  </a:cubicBezTo>
                  <a:cubicBezTo>
                    <a:pt x="47027" y="71372"/>
                    <a:pt x="47594" y="70428"/>
                    <a:pt x="47342" y="69515"/>
                  </a:cubicBezTo>
                  <a:cubicBezTo>
                    <a:pt x="47310" y="69390"/>
                    <a:pt x="47279" y="69295"/>
                    <a:pt x="47216" y="69201"/>
                  </a:cubicBezTo>
                  <a:cubicBezTo>
                    <a:pt x="47185" y="69106"/>
                    <a:pt x="47153" y="69043"/>
                    <a:pt x="47090" y="68949"/>
                  </a:cubicBezTo>
                  <a:lnTo>
                    <a:pt x="47059" y="68918"/>
                  </a:lnTo>
                  <a:cubicBezTo>
                    <a:pt x="46933" y="68729"/>
                    <a:pt x="46776" y="68603"/>
                    <a:pt x="46587" y="68477"/>
                  </a:cubicBezTo>
                  <a:cubicBezTo>
                    <a:pt x="46429" y="68383"/>
                    <a:pt x="46241" y="68320"/>
                    <a:pt x="46083" y="68288"/>
                  </a:cubicBezTo>
                  <a:cubicBezTo>
                    <a:pt x="46052" y="67218"/>
                    <a:pt x="45863" y="66149"/>
                    <a:pt x="45485" y="65142"/>
                  </a:cubicBezTo>
                  <a:cubicBezTo>
                    <a:pt x="45423" y="64638"/>
                    <a:pt x="44888" y="61492"/>
                    <a:pt x="41521" y="58188"/>
                  </a:cubicBezTo>
                  <a:cubicBezTo>
                    <a:pt x="41553" y="58094"/>
                    <a:pt x="41584" y="58031"/>
                    <a:pt x="41584" y="57937"/>
                  </a:cubicBezTo>
                  <a:cubicBezTo>
                    <a:pt x="41615" y="57685"/>
                    <a:pt x="41615" y="57465"/>
                    <a:pt x="41553" y="57244"/>
                  </a:cubicBezTo>
                  <a:cubicBezTo>
                    <a:pt x="41521" y="57150"/>
                    <a:pt x="41490" y="57024"/>
                    <a:pt x="41427" y="56930"/>
                  </a:cubicBezTo>
                  <a:cubicBezTo>
                    <a:pt x="41395" y="56835"/>
                    <a:pt x="41332" y="56772"/>
                    <a:pt x="41301" y="56710"/>
                  </a:cubicBezTo>
                  <a:lnTo>
                    <a:pt x="41269" y="56647"/>
                  </a:lnTo>
                  <a:cubicBezTo>
                    <a:pt x="41143" y="56489"/>
                    <a:pt x="40986" y="56332"/>
                    <a:pt x="40797" y="56238"/>
                  </a:cubicBezTo>
                  <a:cubicBezTo>
                    <a:pt x="40508" y="56059"/>
                    <a:pt x="40186" y="55976"/>
                    <a:pt x="39867" y="55976"/>
                  </a:cubicBezTo>
                  <a:cubicBezTo>
                    <a:pt x="39735" y="55976"/>
                    <a:pt x="39604" y="55990"/>
                    <a:pt x="39476" y="56017"/>
                  </a:cubicBezTo>
                  <a:cubicBezTo>
                    <a:pt x="39319" y="56049"/>
                    <a:pt x="39193" y="56112"/>
                    <a:pt x="39067" y="56175"/>
                  </a:cubicBezTo>
                  <a:cubicBezTo>
                    <a:pt x="36518" y="54381"/>
                    <a:pt x="32963" y="52714"/>
                    <a:pt x="28023" y="51581"/>
                  </a:cubicBezTo>
                  <a:cubicBezTo>
                    <a:pt x="38438" y="42205"/>
                    <a:pt x="37620" y="34842"/>
                    <a:pt x="37085" y="32765"/>
                  </a:cubicBezTo>
                  <a:cubicBezTo>
                    <a:pt x="36896" y="32105"/>
                    <a:pt x="36644" y="31475"/>
                    <a:pt x="36329" y="30878"/>
                  </a:cubicBezTo>
                  <a:cubicBezTo>
                    <a:pt x="36298" y="30846"/>
                    <a:pt x="36298" y="30783"/>
                    <a:pt x="36267" y="30752"/>
                  </a:cubicBezTo>
                  <a:cubicBezTo>
                    <a:pt x="34662" y="27794"/>
                    <a:pt x="30572" y="23169"/>
                    <a:pt x="20000" y="20746"/>
                  </a:cubicBezTo>
                  <a:cubicBezTo>
                    <a:pt x="22391" y="18638"/>
                    <a:pt x="24499" y="16215"/>
                    <a:pt x="26230" y="13510"/>
                  </a:cubicBezTo>
                  <a:lnTo>
                    <a:pt x="26324" y="13510"/>
                  </a:lnTo>
                  <a:lnTo>
                    <a:pt x="26450" y="13541"/>
                  </a:lnTo>
                  <a:lnTo>
                    <a:pt x="26764" y="13541"/>
                  </a:lnTo>
                  <a:cubicBezTo>
                    <a:pt x="26859" y="13541"/>
                    <a:pt x="26953" y="13510"/>
                    <a:pt x="27079" y="13478"/>
                  </a:cubicBezTo>
                  <a:cubicBezTo>
                    <a:pt x="27268" y="13447"/>
                    <a:pt x="27425" y="13352"/>
                    <a:pt x="27583" y="13258"/>
                  </a:cubicBezTo>
                  <a:cubicBezTo>
                    <a:pt x="27645" y="13226"/>
                    <a:pt x="27708" y="13163"/>
                    <a:pt x="27771" y="13100"/>
                  </a:cubicBezTo>
                  <a:cubicBezTo>
                    <a:pt x="27897" y="13006"/>
                    <a:pt x="28023" y="12880"/>
                    <a:pt x="28117" y="12723"/>
                  </a:cubicBezTo>
                  <a:lnTo>
                    <a:pt x="28149" y="12660"/>
                  </a:lnTo>
                  <a:cubicBezTo>
                    <a:pt x="28338" y="12282"/>
                    <a:pt x="28401" y="11842"/>
                    <a:pt x="28306" y="11433"/>
                  </a:cubicBezTo>
                  <a:cubicBezTo>
                    <a:pt x="28275" y="11307"/>
                    <a:pt x="28243" y="11213"/>
                    <a:pt x="28180" y="11118"/>
                  </a:cubicBezTo>
                  <a:cubicBezTo>
                    <a:pt x="28149" y="11024"/>
                    <a:pt x="28086" y="10961"/>
                    <a:pt x="28023" y="10867"/>
                  </a:cubicBezTo>
                  <a:lnTo>
                    <a:pt x="27992" y="10835"/>
                  </a:lnTo>
                  <a:cubicBezTo>
                    <a:pt x="27929" y="10741"/>
                    <a:pt x="27866" y="10646"/>
                    <a:pt x="27771" y="10552"/>
                  </a:cubicBezTo>
                  <a:cubicBezTo>
                    <a:pt x="28306" y="9356"/>
                    <a:pt x="28684" y="8066"/>
                    <a:pt x="28935" y="6745"/>
                  </a:cubicBezTo>
                  <a:lnTo>
                    <a:pt x="29093" y="6745"/>
                  </a:lnTo>
                  <a:cubicBezTo>
                    <a:pt x="29282" y="6682"/>
                    <a:pt x="29439" y="6587"/>
                    <a:pt x="29596" y="6493"/>
                  </a:cubicBezTo>
                  <a:cubicBezTo>
                    <a:pt x="29691" y="6462"/>
                    <a:pt x="29722" y="6399"/>
                    <a:pt x="29785" y="6367"/>
                  </a:cubicBezTo>
                  <a:cubicBezTo>
                    <a:pt x="29911" y="6241"/>
                    <a:pt x="30037" y="6115"/>
                    <a:pt x="30131" y="5958"/>
                  </a:cubicBezTo>
                  <a:cubicBezTo>
                    <a:pt x="30131" y="5958"/>
                    <a:pt x="30163" y="5927"/>
                    <a:pt x="30163" y="5895"/>
                  </a:cubicBezTo>
                  <a:cubicBezTo>
                    <a:pt x="30225" y="5801"/>
                    <a:pt x="30257" y="5675"/>
                    <a:pt x="30288" y="5549"/>
                  </a:cubicBezTo>
                  <a:cubicBezTo>
                    <a:pt x="30351" y="5392"/>
                    <a:pt x="30383" y="5203"/>
                    <a:pt x="30383" y="5014"/>
                  </a:cubicBezTo>
                  <a:cubicBezTo>
                    <a:pt x="30351" y="4888"/>
                    <a:pt x="30351" y="4794"/>
                    <a:pt x="30320" y="4668"/>
                  </a:cubicBezTo>
                  <a:cubicBezTo>
                    <a:pt x="30288" y="4542"/>
                    <a:pt x="30257" y="4448"/>
                    <a:pt x="30194" y="4353"/>
                  </a:cubicBezTo>
                  <a:cubicBezTo>
                    <a:pt x="30163" y="4259"/>
                    <a:pt x="30100" y="4196"/>
                    <a:pt x="30068" y="4133"/>
                  </a:cubicBezTo>
                  <a:cubicBezTo>
                    <a:pt x="30068" y="4133"/>
                    <a:pt x="30037" y="4070"/>
                    <a:pt x="30037" y="4070"/>
                  </a:cubicBezTo>
                  <a:cubicBezTo>
                    <a:pt x="29911" y="3913"/>
                    <a:pt x="29754" y="3756"/>
                    <a:pt x="29565" y="3630"/>
                  </a:cubicBezTo>
                  <a:cubicBezTo>
                    <a:pt x="29439" y="3567"/>
                    <a:pt x="29313" y="3504"/>
                    <a:pt x="29187" y="3473"/>
                  </a:cubicBezTo>
                  <a:cubicBezTo>
                    <a:pt x="29187" y="2403"/>
                    <a:pt x="28998" y="1333"/>
                    <a:pt x="28652" y="326"/>
                  </a:cubicBezTo>
                  <a:cubicBezTo>
                    <a:pt x="28543" y="97"/>
                    <a:pt x="28348" y="1"/>
                    <a:pt x="2814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5" name="Google Shape;723;p47"/>
            <p:cNvSpPr/>
            <p:nvPr/>
          </p:nvSpPr>
          <p:spPr>
            <a:xfrm flipH="1">
              <a:off x="7029000" y="1635120"/>
              <a:ext cx="581760" cy="253440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2534400"/>
                <a:gd name="textAreaBottom" fmla="*/ 2534760 h 2534400"/>
              </a:gdLst>
              <a:ahLst/>
              <a:cxnLst/>
              <a:rect l="textAreaLeft" t="textAreaTop" r="textAreaRight" b="textAreaBottom"/>
              <a:pathLst>
                <a:path w="30993" h="134984">
                  <a:moveTo>
                    <a:pt x="29058" y="0"/>
                  </a:moveTo>
                  <a:cubicBezTo>
                    <a:pt x="28728" y="0"/>
                    <a:pt x="28392" y="245"/>
                    <a:pt x="28444" y="664"/>
                  </a:cubicBezTo>
                  <a:cubicBezTo>
                    <a:pt x="28476" y="790"/>
                    <a:pt x="29640" y="10229"/>
                    <a:pt x="14600" y="17592"/>
                  </a:cubicBezTo>
                  <a:cubicBezTo>
                    <a:pt x="1196" y="24136"/>
                    <a:pt x="1" y="31845"/>
                    <a:pt x="32" y="34048"/>
                  </a:cubicBezTo>
                  <a:cubicBezTo>
                    <a:pt x="95" y="36250"/>
                    <a:pt x="1196" y="43927"/>
                    <a:pt x="14600" y="50503"/>
                  </a:cubicBezTo>
                  <a:cubicBezTo>
                    <a:pt x="29640" y="57866"/>
                    <a:pt x="28444" y="67305"/>
                    <a:pt x="28444" y="67399"/>
                  </a:cubicBezTo>
                  <a:cubicBezTo>
                    <a:pt x="28444" y="67399"/>
                    <a:pt x="28444" y="67431"/>
                    <a:pt x="28444" y="67462"/>
                  </a:cubicBezTo>
                  <a:lnTo>
                    <a:pt x="28444" y="67525"/>
                  </a:lnTo>
                  <a:cubicBezTo>
                    <a:pt x="28444" y="67557"/>
                    <a:pt x="28444" y="67588"/>
                    <a:pt x="28444" y="67620"/>
                  </a:cubicBezTo>
                  <a:cubicBezTo>
                    <a:pt x="28476" y="67714"/>
                    <a:pt x="29640" y="77153"/>
                    <a:pt x="14600" y="84516"/>
                  </a:cubicBezTo>
                  <a:cubicBezTo>
                    <a:pt x="1196" y="91060"/>
                    <a:pt x="1" y="98769"/>
                    <a:pt x="32" y="100971"/>
                  </a:cubicBezTo>
                  <a:cubicBezTo>
                    <a:pt x="95" y="103174"/>
                    <a:pt x="1196" y="110851"/>
                    <a:pt x="14600" y="117427"/>
                  </a:cubicBezTo>
                  <a:cubicBezTo>
                    <a:pt x="29640" y="124758"/>
                    <a:pt x="28444" y="134197"/>
                    <a:pt x="28444" y="134292"/>
                  </a:cubicBezTo>
                  <a:cubicBezTo>
                    <a:pt x="28413" y="134638"/>
                    <a:pt x="28633" y="134921"/>
                    <a:pt x="28948" y="134984"/>
                  </a:cubicBezTo>
                  <a:lnTo>
                    <a:pt x="29042" y="134984"/>
                  </a:lnTo>
                  <a:cubicBezTo>
                    <a:pt x="29357" y="134984"/>
                    <a:pt x="29608" y="134764"/>
                    <a:pt x="29640" y="134449"/>
                  </a:cubicBezTo>
                  <a:cubicBezTo>
                    <a:pt x="29703" y="134040"/>
                    <a:pt x="30993" y="124097"/>
                    <a:pt x="15135" y="116326"/>
                  </a:cubicBezTo>
                  <a:cubicBezTo>
                    <a:pt x="2329" y="110065"/>
                    <a:pt x="1228" y="102985"/>
                    <a:pt x="1259" y="100940"/>
                  </a:cubicBezTo>
                  <a:cubicBezTo>
                    <a:pt x="1259" y="98926"/>
                    <a:pt x="2329" y="91815"/>
                    <a:pt x="15135" y="85554"/>
                  </a:cubicBezTo>
                  <a:cubicBezTo>
                    <a:pt x="30552" y="78003"/>
                    <a:pt x="29766" y="68406"/>
                    <a:pt x="29640" y="67494"/>
                  </a:cubicBezTo>
                  <a:cubicBezTo>
                    <a:pt x="29766" y="66550"/>
                    <a:pt x="30552" y="56953"/>
                    <a:pt x="15135" y="49433"/>
                  </a:cubicBezTo>
                  <a:cubicBezTo>
                    <a:pt x="2329" y="43141"/>
                    <a:pt x="1228" y="36061"/>
                    <a:pt x="1259" y="34048"/>
                  </a:cubicBezTo>
                  <a:cubicBezTo>
                    <a:pt x="1259" y="32002"/>
                    <a:pt x="2329" y="24892"/>
                    <a:pt x="15135" y="18630"/>
                  </a:cubicBezTo>
                  <a:cubicBezTo>
                    <a:pt x="30993" y="10859"/>
                    <a:pt x="29703" y="916"/>
                    <a:pt x="29640" y="507"/>
                  </a:cubicBezTo>
                  <a:cubicBezTo>
                    <a:pt x="29584" y="157"/>
                    <a:pt x="29323" y="0"/>
                    <a:pt x="2905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6" name="Google Shape;724;p47"/>
            <p:cNvSpPr/>
            <p:nvPr/>
          </p:nvSpPr>
          <p:spPr>
            <a:xfrm flipH="1">
              <a:off x="7137720" y="3697200"/>
              <a:ext cx="386640" cy="21960"/>
            </a:xfrm>
            <a:custGeom>
              <a:avLst/>
              <a:gdLst>
                <a:gd name="textAreaLeft" fmla="*/ 360 w 386640"/>
                <a:gd name="textAreaRight" fmla="*/ 387360 w 38664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0610" h="1197">
                  <a:moveTo>
                    <a:pt x="787" y="1"/>
                  </a:moveTo>
                  <a:cubicBezTo>
                    <a:pt x="1" y="1"/>
                    <a:pt x="1" y="1196"/>
                    <a:pt x="787" y="1196"/>
                  </a:cubicBezTo>
                  <a:lnTo>
                    <a:pt x="19854" y="1196"/>
                  </a:lnTo>
                  <a:cubicBezTo>
                    <a:pt x="20609" y="1196"/>
                    <a:pt x="20609" y="1"/>
                    <a:pt x="1985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7" name="Google Shape;725;p47"/>
            <p:cNvSpPr/>
            <p:nvPr/>
          </p:nvSpPr>
          <p:spPr>
            <a:xfrm flipH="1">
              <a:off x="7137720" y="3960000"/>
              <a:ext cx="386640" cy="21960"/>
            </a:xfrm>
            <a:custGeom>
              <a:avLst/>
              <a:gdLst>
                <a:gd name="textAreaLeft" fmla="*/ 360 w 386640"/>
                <a:gd name="textAreaRight" fmla="*/ 387360 w 38664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0610" h="1196">
                  <a:moveTo>
                    <a:pt x="787" y="0"/>
                  </a:moveTo>
                  <a:cubicBezTo>
                    <a:pt x="1" y="0"/>
                    <a:pt x="1" y="1196"/>
                    <a:pt x="787" y="1196"/>
                  </a:cubicBezTo>
                  <a:lnTo>
                    <a:pt x="19854" y="1196"/>
                  </a:lnTo>
                  <a:cubicBezTo>
                    <a:pt x="20609" y="1196"/>
                    <a:pt x="20609" y="0"/>
                    <a:pt x="1985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8" name="Google Shape;726;p47"/>
            <p:cNvSpPr/>
            <p:nvPr/>
          </p:nvSpPr>
          <p:spPr>
            <a:xfrm flipH="1">
              <a:off x="7066080" y="3593880"/>
              <a:ext cx="529560" cy="21600"/>
            </a:xfrm>
            <a:custGeom>
              <a:avLst/>
              <a:gdLst>
                <a:gd name="textAreaLeft" fmla="*/ -360 w 529560"/>
                <a:gd name="textAreaRight" fmla="*/ 529560 w 529560"/>
                <a:gd name="textAreaTop" fmla="*/ 0 h 21600"/>
                <a:gd name="textAreaBottom" fmla="*/ 21960 h 21600"/>
              </a:gdLst>
              <a:ahLst/>
              <a:cxnLst/>
              <a:rect l="textAreaLeft" t="textAreaTop" r="textAreaRight" b="textAreaBottom"/>
              <a:pathLst>
                <a:path w="28224" h="1165">
                  <a:moveTo>
                    <a:pt x="787" y="1"/>
                  </a:moveTo>
                  <a:cubicBezTo>
                    <a:pt x="0" y="1"/>
                    <a:pt x="0" y="1165"/>
                    <a:pt x="787" y="1165"/>
                  </a:cubicBezTo>
                  <a:lnTo>
                    <a:pt x="27437" y="1165"/>
                  </a:lnTo>
                  <a:cubicBezTo>
                    <a:pt x="28223" y="1165"/>
                    <a:pt x="28223" y="1"/>
                    <a:pt x="2743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69" name="Google Shape;727;p47"/>
            <p:cNvSpPr/>
            <p:nvPr/>
          </p:nvSpPr>
          <p:spPr>
            <a:xfrm flipH="1">
              <a:off x="7054560" y="3489840"/>
              <a:ext cx="555120" cy="21960"/>
            </a:xfrm>
            <a:custGeom>
              <a:avLst/>
              <a:gdLst>
                <a:gd name="textAreaLeft" fmla="*/ 360 w 555120"/>
                <a:gd name="textAreaRight" fmla="*/ 555840 w 55512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9577" h="1197">
                  <a:moveTo>
                    <a:pt x="787" y="1"/>
                  </a:moveTo>
                  <a:cubicBezTo>
                    <a:pt x="1" y="1"/>
                    <a:pt x="1" y="1197"/>
                    <a:pt x="787" y="1197"/>
                  </a:cubicBezTo>
                  <a:lnTo>
                    <a:pt x="28790" y="1197"/>
                  </a:lnTo>
                  <a:cubicBezTo>
                    <a:pt x="29577" y="1197"/>
                    <a:pt x="29577" y="1"/>
                    <a:pt x="2879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0" name="Google Shape;728;p47"/>
            <p:cNvSpPr/>
            <p:nvPr/>
          </p:nvSpPr>
          <p:spPr>
            <a:xfrm flipH="1">
              <a:off x="7100280" y="3386520"/>
              <a:ext cx="461160" cy="21600"/>
            </a:xfrm>
            <a:custGeom>
              <a:avLst/>
              <a:gdLst>
                <a:gd name="textAreaLeft" fmla="*/ -360 w 461160"/>
                <a:gd name="textAreaRight" fmla="*/ 461160 w 461160"/>
                <a:gd name="textAreaTop" fmla="*/ 0 h 21600"/>
                <a:gd name="textAreaBottom" fmla="*/ 21960 h 21600"/>
              </a:gdLst>
              <a:ahLst/>
              <a:cxnLst/>
              <a:rect l="textAreaLeft" t="textAreaTop" r="textAreaRight" b="textAreaBottom"/>
              <a:pathLst>
                <a:path w="24575" h="1165">
                  <a:moveTo>
                    <a:pt x="788" y="1"/>
                  </a:moveTo>
                  <a:cubicBezTo>
                    <a:pt x="1" y="1"/>
                    <a:pt x="1" y="1165"/>
                    <a:pt x="788" y="1165"/>
                  </a:cubicBezTo>
                  <a:lnTo>
                    <a:pt x="23788" y="1165"/>
                  </a:lnTo>
                  <a:cubicBezTo>
                    <a:pt x="24574" y="1165"/>
                    <a:pt x="24574" y="1"/>
                    <a:pt x="2378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1" name="Google Shape;729;p47"/>
            <p:cNvSpPr/>
            <p:nvPr/>
          </p:nvSpPr>
          <p:spPr>
            <a:xfrm flipH="1">
              <a:off x="7137720" y="2433960"/>
              <a:ext cx="386640" cy="21600"/>
            </a:xfrm>
            <a:custGeom>
              <a:avLst/>
              <a:gdLst>
                <a:gd name="textAreaLeft" fmla="*/ 360 w 386640"/>
                <a:gd name="textAreaRight" fmla="*/ 387360 w 386640"/>
                <a:gd name="textAreaTop" fmla="*/ 0 h 21600"/>
                <a:gd name="textAreaBottom" fmla="*/ 21960 h 21600"/>
              </a:gdLst>
              <a:ahLst/>
              <a:cxnLst/>
              <a:rect l="textAreaLeft" t="textAreaTop" r="textAreaRight" b="textAreaBottom"/>
              <a:pathLst>
                <a:path w="20610" h="1165">
                  <a:moveTo>
                    <a:pt x="787" y="1"/>
                  </a:moveTo>
                  <a:cubicBezTo>
                    <a:pt x="1" y="1"/>
                    <a:pt x="1" y="1165"/>
                    <a:pt x="787" y="1165"/>
                  </a:cubicBezTo>
                  <a:lnTo>
                    <a:pt x="19854" y="1165"/>
                  </a:lnTo>
                  <a:cubicBezTo>
                    <a:pt x="20609" y="1165"/>
                    <a:pt x="20609" y="1"/>
                    <a:pt x="1985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2" name="Google Shape;730;p47"/>
            <p:cNvSpPr/>
            <p:nvPr/>
          </p:nvSpPr>
          <p:spPr>
            <a:xfrm flipH="1">
              <a:off x="7137720" y="1834920"/>
              <a:ext cx="386640" cy="21960"/>
            </a:xfrm>
            <a:custGeom>
              <a:avLst/>
              <a:gdLst>
                <a:gd name="textAreaLeft" fmla="*/ 360 w 386640"/>
                <a:gd name="textAreaRight" fmla="*/ 387360 w 38664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0610" h="1197">
                  <a:moveTo>
                    <a:pt x="787" y="0"/>
                  </a:moveTo>
                  <a:cubicBezTo>
                    <a:pt x="1" y="0"/>
                    <a:pt x="1" y="1196"/>
                    <a:pt x="787" y="1196"/>
                  </a:cubicBezTo>
                  <a:lnTo>
                    <a:pt x="19854" y="1196"/>
                  </a:lnTo>
                  <a:cubicBezTo>
                    <a:pt x="20609" y="1196"/>
                    <a:pt x="20609" y="0"/>
                    <a:pt x="1985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3" name="Google Shape;731;p47"/>
            <p:cNvSpPr/>
            <p:nvPr/>
          </p:nvSpPr>
          <p:spPr>
            <a:xfrm flipH="1">
              <a:off x="7066080" y="2329920"/>
              <a:ext cx="529560" cy="21960"/>
            </a:xfrm>
            <a:custGeom>
              <a:avLst/>
              <a:gdLst>
                <a:gd name="textAreaLeft" fmla="*/ -360 w 529560"/>
                <a:gd name="textAreaRight" fmla="*/ 529560 w 52956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8224" h="1196">
                  <a:moveTo>
                    <a:pt x="787" y="0"/>
                  </a:moveTo>
                  <a:cubicBezTo>
                    <a:pt x="0" y="0"/>
                    <a:pt x="0" y="1196"/>
                    <a:pt x="787" y="1196"/>
                  </a:cubicBezTo>
                  <a:lnTo>
                    <a:pt x="27437" y="1196"/>
                  </a:lnTo>
                  <a:cubicBezTo>
                    <a:pt x="28223" y="1196"/>
                    <a:pt x="28223" y="0"/>
                    <a:pt x="2743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4" name="Google Shape;732;p47"/>
            <p:cNvSpPr/>
            <p:nvPr/>
          </p:nvSpPr>
          <p:spPr>
            <a:xfrm flipH="1">
              <a:off x="7066080" y="1732680"/>
              <a:ext cx="529560" cy="21600"/>
            </a:xfrm>
            <a:custGeom>
              <a:avLst/>
              <a:gdLst>
                <a:gd name="textAreaLeft" fmla="*/ -360 w 529560"/>
                <a:gd name="textAreaRight" fmla="*/ 529560 w 529560"/>
                <a:gd name="textAreaTop" fmla="*/ 0 h 21600"/>
                <a:gd name="textAreaBottom" fmla="*/ 21960 h 21600"/>
              </a:gdLst>
              <a:ahLst/>
              <a:cxnLst/>
              <a:rect l="textAreaLeft" t="textAreaTop" r="textAreaRight" b="textAreaBottom"/>
              <a:pathLst>
                <a:path w="28224" h="1165">
                  <a:moveTo>
                    <a:pt x="787" y="0"/>
                  </a:moveTo>
                  <a:cubicBezTo>
                    <a:pt x="0" y="0"/>
                    <a:pt x="0" y="1164"/>
                    <a:pt x="787" y="1164"/>
                  </a:cubicBezTo>
                  <a:lnTo>
                    <a:pt x="27437" y="1164"/>
                  </a:lnTo>
                  <a:cubicBezTo>
                    <a:pt x="28223" y="1164"/>
                    <a:pt x="28223" y="0"/>
                    <a:pt x="2743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5" name="Google Shape;733;p47"/>
            <p:cNvSpPr/>
            <p:nvPr/>
          </p:nvSpPr>
          <p:spPr>
            <a:xfrm flipH="1">
              <a:off x="7054560" y="2226600"/>
              <a:ext cx="555120" cy="21600"/>
            </a:xfrm>
            <a:custGeom>
              <a:avLst/>
              <a:gdLst>
                <a:gd name="textAreaLeft" fmla="*/ 360 w 555120"/>
                <a:gd name="textAreaRight" fmla="*/ 555840 w 555120"/>
                <a:gd name="textAreaTop" fmla="*/ 0 h 21600"/>
                <a:gd name="textAreaBottom" fmla="*/ 21960 h 21600"/>
              </a:gdLst>
              <a:ahLst/>
              <a:cxnLst/>
              <a:rect l="textAreaLeft" t="textAreaTop" r="textAreaRight" b="textAreaBottom"/>
              <a:pathLst>
                <a:path w="29577" h="1166">
                  <a:moveTo>
                    <a:pt x="787" y="1"/>
                  </a:moveTo>
                  <a:cubicBezTo>
                    <a:pt x="1" y="1"/>
                    <a:pt x="1" y="1165"/>
                    <a:pt x="787" y="1165"/>
                  </a:cubicBezTo>
                  <a:lnTo>
                    <a:pt x="28790" y="1165"/>
                  </a:lnTo>
                  <a:cubicBezTo>
                    <a:pt x="29577" y="1165"/>
                    <a:pt x="29577" y="1"/>
                    <a:pt x="2879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6" name="Google Shape;734;p47"/>
            <p:cNvSpPr/>
            <p:nvPr/>
          </p:nvSpPr>
          <p:spPr>
            <a:xfrm flipH="1">
              <a:off x="7113240" y="2122560"/>
              <a:ext cx="448200" cy="21960"/>
            </a:xfrm>
            <a:custGeom>
              <a:avLst/>
              <a:gdLst>
                <a:gd name="textAreaLeft" fmla="*/ -360 w 448200"/>
                <a:gd name="textAreaRight" fmla="*/ 448200 w 44820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3883" h="1196">
                  <a:moveTo>
                    <a:pt x="788" y="0"/>
                  </a:moveTo>
                  <a:cubicBezTo>
                    <a:pt x="1" y="0"/>
                    <a:pt x="1" y="1196"/>
                    <a:pt x="788" y="1196"/>
                  </a:cubicBezTo>
                  <a:lnTo>
                    <a:pt x="23882" y="1196"/>
                  </a:lnTo>
                  <a:cubicBezTo>
                    <a:pt x="23536" y="787"/>
                    <a:pt x="23253" y="409"/>
                    <a:pt x="2293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7" name="Google Shape;735;p47"/>
            <p:cNvSpPr/>
            <p:nvPr/>
          </p:nvSpPr>
          <p:spPr>
            <a:xfrm flipH="1">
              <a:off x="7137720" y="3088800"/>
              <a:ext cx="386640" cy="21960"/>
            </a:xfrm>
            <a:custGeom>
              <a:avLst/>
              <a:gdLst>
                <a:gd name="textAreaLeft" fmla="*/ 360 w 386640"/>
                <a:gd name="textAreaRight" fmla="*/ 387360 w 38664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0610" h="1197">
                  <a:moveTo>
                    <a:pt x="787" y="1"/>
                  </a:moveTo>
                  <a:cubicBezTo>
                    <a:pt x="1" y="1"/>
                    <a:pt x="1" y="1197"/>
                    <a:pt x="787" y="1197"/>
                  </a:cubicBezTo>
                  <a:lnTo>
                    <a:pt x="19854" y="1197"/>
                  </a:lnTo>
                  <a:cubicBezTo>
                    <a:pt x="20609" y="1197"/>
                    <a:pt x="20609" y="1"/>
                    <a:pt x="1985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8" name="Google Shape;736;p47"/>
            <p:cNvSpPr/>
            <p:nvPr/>
          </p:nvSpPr>
          <p:spPr>
            <a:xfrm flipH="1">
              <a:off x="7066080" y="2985120"/>
              <a:ext cx="529560" cy="21960"/>
            </a:xfrm>
            <a:custGeom>
              <a:avLst/>
              <a:gdLst>
                <a:gd name="textAreaLeft" fmla="*/ -360 w 529560"/>
                <a:gd name="textAreaRight" fmla="*/ 529560 w 52956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8224" h="1197">
                  <a:moveTo>
                    <a:pt x="787" y="1"/>
                  </a:moveTo>
                  <a:cubicBezTo>
                    <a:pt x="0" y="1"/>
                    <a:pt x="0" y="1196"/>
                    <a:pt x="787" y="1196"/>
                  </a:cubicBezTo>
                  <a:lnTo>
                    <a:pt x="27437" y="1196"/>
                  </a:lnTo>
                  <a:cubicBezTo>
                    <a:pt x="28223" y="1196"/>
                    <a:pt x="28223" y="1"/>
                    <a:pt x="2743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79" name="Google Shape;737;p47"/>
            <p:cNvSpPr/>
            <p:nvPr/>
          </p:nvSpPr>
          <p:spPr>
            <a:xfrm flipH="1">
              <a:off x="7100280" y="2741400"/>
              <a:ext cx="461160" cy="21600"/>
            </a:xfrm>
            <a:custGeom>
              <a:avLst/>
              <a:gdLst>
                <a:gd name="textAreaLeft" fmla="*/ -360 w 461160"/>
                <a:gd name="textAreaRight" fmla="*/ 461160 w 461160"/>
                <a:gd name="textAreaTop" fmla="*/ 0 h 21600"/>
                <a:gd name="textAreaBottom" fmla="*/ 21960 h 21600"/>
              </a:gdLst>
              <a:ahLst/>
              <a:cxnLst/>
              <a:rect l="textAreaLeft" t="textAreaTop" r="textAreaRight" b="textAreaBottom"/>
              <a:pathLst>
                <a:path w="24575" h="1165">
                  <a:moveTo>
                    <a:pt x="788" y="0"/>
                  </a:moveTo>
                  <a:cubicBezTo>
                    <a:pt x="1" y="0"/>
                    <a:pt x="1" y="1164"/>
                    <a:pt x="788" y="1164"/>
                  </a:cubicBezTo>
                  <a:lnTo>
                    <a:pt x="23788" y="1164"/>
                  </a:lnTo>
                  <a:cubicBezTo>
                    <a:pt x="24574" y="1164"/>
                    <a:pt x="24574" y="0"/>
                    <a:pt x="2378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0" name="Google Shape;738;p47"/>
            <p:cNvSpPr/>
            <p:nvPr/>
          </p:nvSpPr>
          <p:spPr>
            <a:xfrm flipH="1">
              <a:off x="7053120" y="1635120"/>
              <a:ext cx="581040" cy="2534040"/>
            </a:xfrm>
            <a:custGeom>
              <a:avLst/>
              <a:gdLst>
                <a:gd name="textAreaLeft" fmla="*/ 360 w 581040"/>
                <a:gd name="textAreaRight" fmla="*/ 581760 w 581040"/>
                <a:gd name="textAreaTop" fmla="*/ 0 h 2534040"/>
                <a:gd name="textAreaBottom" fmla="*/ 2534400 h 2534040"/>
              </a:gdLst>
              <a:ahLst/>
              <a:cxnLst/>
              <a:rect l="textAreaLeft" t="textAreaTop" r="textAreaRight" b="textAreaBottom"/>
              <a:pathLst>
                <a:path w="30961" h="134981">
                  <a:moveTo>
                    <a:pt x="1926" y="0"/>
                  </a:moveTo>
                  <a:cubicBezTo>
                    <a:pt x="1666" y="0"/>
                    <a:pt x="1409" y="157"/>
                    <a:pt x="1353" y="504"/>
                  </a:cubicBezTo>
                  <a:cubicBezTo>
                    <a:pt x="1322" y="944"/>
                    <a:pt x="0" y="10887"/>
                    <a:pt x="15858" y="18627"/>
                  </a:cubicBezTo>
                  <a:cubicBezTo>
                    <a:pt x="28664" y="24920"/>
                    <a:pt x="29765" y="31999"/>
                    <a:pt x="29734" y="34013"/>
                  </a:cubicBezTo>
                  <a:cubicBezTo>
                    <a:pt x="29702" y="36058"/>
                    <a:pt x="28664" y="43169"/>
                    <a:pt x="15858" y="49430"/>
                  </a:cubicBezTo>
                  <a:cubicBezTo>
                    <a:pt x="441" y="56982"/>
                    <a:pt x="1227" y="66578"/>
                    <a:pt x="1353" y="67491"/>
                  </a:cubicBezTo>
                  <a:cubicBezTo>
                    <a:pt x="1227" y="68403"/>
                    <a:pt x="441" y="78000"/>
                    <a:pt x="15858" y="85551"/>
                  </a:cubicBezTo>
                  <a:cubicBezTo>
                    <a:pt x="28664" y="91812"/>
                    <a:pt x="29765" y="98923"/>
                    <a:pt x="29734" y="100937"/>
                  </a:cubicBezTo>
                  <a:cubicBezTo>
                    <a:pt x="29702" y="102982"/>
                    <a:pt x="28664" y="110062"/>
                    <a:pt x="15858" y="116354"/>
                  </a:cubicBezTo>
                  <a:cubicBezTo>
                    <a:pt x="0" y="124094"/>
                    <a:pt x="1322" y="134037"/>
                    <a:pt x="1353" y="134478"/>
                  </a:cubicBezTo>
                  <a:cubicBezTo>
                    <a:pt x="1385" y="134761"/>
                    <a:pt x="1636" y="134981"/>
                    <a:pt x="1951" y="134981"/>
                  </a:cubicBezTo>
                  <a:lnTo>
                    <a:pt x="2045" y="134981"/>
                  </a:lnTo>
                  <a:cubicBezTo>
                    <a:pt x="2360" y="134950"/>
                    <a:pt x="2580" y="134635"/>
                    <a:pt x="2517" y="134320"/>
                  </a:cubicBezTo>
                  <a:cubicBezTo>
                    <a:pt x="2517" y="134226"/>
                    <a:pt x="1353" y="124787"/>
                    <a:pt x="16393" y="117424"/>
                  </a:cubicBezTo>
                  <a:cubicBezTo>
                    <a:pt x="29797" y="110880"/>
                    <a:pt x="30961" y="103171"/>
                    <a:pt x="30929" y="100968"/>
                  </a:cubicBezTo>
                  <a:cubicBezTo>
                    <a:pt x="30898" y="98766"/>
                    <a:pt x="29797" y="91089"/>
                    <a:pt x="16393" y="84544"/>
                  </a:cubicBezTo>
                  <a:cubicBezTo>
                    <a:pt x="1353" y="77182"/>
                    <a:pt x="2517" y="67742"/>
                    <a:pt x="2517" y="67648"/>
                  </a:cubicBezTo>
                  <a:cubicBezTo>
                    <a:pt x="2517" y="67617"/>
                    <a:pt x="2517" y="67585"/>
                    <a:pt x="2517" y="67554"/>
                  </a:cubicBezTo>
                  <a:lnTo>
                    <a:pt x="2517" y="67491"/>
                  </a:lnTo>
                  <a:cubicBezTo>
                    <a:pt x="2517" y="67459"/>
                    <a:pt x="2517" y="67428"/>
                    <a:pt x="2517" y="67396"/>
                  </a:cubicBezTo>
                  <a:cubicBezTo>
                    <a:pt x="2517" y="67302"/>
                    <a:pt x="1353" y="57863"/>
                    <a:pt x="16393" y="50500"/>
                  </a:cubicBezTo>
                  <a:cubicBezTo>
                    <a:pt x="29797" y="43924"/>
                    <a:pt x="30961" y="36247"/>
                    <a:pt x="30929" y="34045"/>
                  </a:cubicBezTo>
                  <a:cubicBezTo>
                    <a:pt x="30898" y="31842"/>
                    <a:pt x="29797" y="24165"/>
                    <a:pt x="16393" y="17589"/>
                  </a:cubicBezTo>
                  <a:cubicBezTo>
                    <a:pt x="1353" y="10226"/>
                    <a:pt x="2517" y="787"/>
                    <a:pt x="2517" y="693"/>
                  </a:cubicBezTo>
                  <a:cubicBezTo>
                    <a:pt x="2588" y="253"/>
                    <a:pt x="2255" y="0"/>
                    <a:pt x="192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1" name="Google Shape;739;p47"/>
            <p:cNvSpPr/>
            <p:nvPr/>
          </p:nvSpPr>
          <p:spPr>
            <a:xfrm flipH="1">
              <a:off x="7509960" y="210132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1" h="3431">
                  <a:moveTo>
                    <a:pt x="1731" y="1"/>
                  </a:moveTo>
                  <a:cubicBezTo>
                    <a:pt x="787" y="1"/>
                    <a:pt x="1" y="787"/>
                    <a:pt x="1" y="1731"/>
                  </a:cubicBezTo>
                  <a:cubicBezTo>
                    <a:pt x="1" y="2675"/>
                    <a:pt x="787" y="3430"/>
                    <a:pt x="1731" y="3430"/>
                  </a:cubicBezTo>
                  <a:cubicBezTo>
                    <a:pt x="2675" y="3430"/>
                    <a:pt x="3430" y="2675"/>
                    <a:pt x="3430" y="1731"/>
                  </a:cubicBezTo>
                  <a:cubicBezTo>
                    <a:pt x="3430" y="787"/>
                    <a:pt x="2675" y="1"/>
                    <a:pt x="173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2" name="Google Shape;740;p47"/>
            <p:cNvSpPr/>
            <p:nvPr/>
          </p:nvSpPr>
          <p:spPr>
            <a:xfrm flipH="1">
              <a:off x="7571880" y="220788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1" h="3430">
                  <a:moveTo>
                    <a:pt x="1700" y="0"/>
                  </a:moveTo>
                  <a:cubicBezTo>
                    <a:pt x="756" y="0"/>
                    <a:pt x="1" y="755"/>
                    <a:pt x="1" y="1731"/>
                  </a:cubicBezTo>
                  <a:cubicBezTo>
                    <a:pt x="1" y="2675"/>
                    <a:pt x="756" y="3430"/>
                    <a:pt x="1700" y="3430"/>
                  </a:cubicBezTo>
                  <a:cubicBezTo>
                    <a:pt x="2644" y="3430"/>
                    <a:pt x="3430" y="2675"/>
                    <a:pt x="3430" y="1731"/>
                  </a:cubicBezTo>
                  <a:cubicBezTo>
                    <a:pt x="3430" y="755"/>
                    <a:pt x="2644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3" name="Google Shape;741;p47"/>
            <p:cNvSpPr/>
            <p:nvPr/>
          </p:nvSpPr>
          <p:spPr>
            <a:xfrm flipH="1">
              <a:off x="7043760" y="1699560"/>
              <a:ext cx="64080" cy="6336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3431" h="3399">
                  <a:moveTo>
                    <a:pt x="1731" y="0"/>
                  </a:moveTo>
                  <a:cubicBezTo>
                    <a:pt x="787" y="0"/>
                    <a:pt x="1" y="755"/>
                    <a:pt x="1" y="1699"/>
                  </a:cubicBezTo>
                  <a:cubicBezTo>
                    <a:pt x="1" y="2643"/>
                    <a:pt x="787" y="3398"/>
                    <a:pt x="1731" y="3398"/>
                  </a:cubicBezTo>
                  <a:cubicBezTo>
                    <a:pt x="2675" y="3398"/>
                    <a:pt x="3430" y="2643"/>
                    <a:pt x="3430" y="1699"/>
                  </a:cubicBezTo>
                  <a:cubicBezTo>
                    <a:pt x="3430" y="755"/>
                    <a:pt x="2675" y="0"/>
                    <a:pt x="173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4" name="Google Shape;742;p47"/>
            <p:cNvSpPr/>
            <p:nvPr/>
          </p:nvSpPr>
          <p:spPr>
            <a:xfrm flipH="1">
              <a:off x="7484400" y="2408760"/>
              <a:ext cx="64080" cy="6336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3431" h="3399">
                  <a:moveTo>
                    <a:pt x="1731" y="1"/>
                  </a:moveTo>
                  <a:cubicBezTo>
                    <a:pt x="756" y="1"/>
                    <a:pt x="1" y="756"/>
                    <a:pt x="1" y="1700"/>
                  </a:cubicBezTo>
                  <a:cubicBezTo>
                    <a:pt x="1" y="2644"/>
                    <a:pt x="756" y="3399"/>
                    <a:pt x="1731" y="3399"/>
                  </a:cubicBezTo>
                  <a:cubicBezTo>
                    <a:pt x="2675" y="3399"/>
                    <a:pt x="3430" y="2644"/>
                    <a:pt x="3430" y="1700"/>
                  </a:cubicBezTo>
                  <a:cubicBezTo>
                    <a:pt x="3430" y="756"/>
                    <a:pt x="2675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5" name="Google Shape;743;p47"/>
            <p:cNvSpPr/>
            <p:nvPr/>
          </p:nvSpPr>
          <p:spPr>
            <a:xfrm flipH="1">
              <a:off x="7113960" y="307044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1" h="3431">
                  <a:moveTo>
                    <a:pt x="1731" y="1"/>
                  </a:moveTo>
                  <a:cubicBezTo>
                    <a:pt x="787" y="1"/>
                    <a:pt x="0" y="756"/>
                    <a:pt x="0" y="1700"/>
                  </a:cubicBezTo>
                  <a:cubicBezTo>
                    <a:pt x="0" y="2643"/>
                    <a:pt x="787" y="3430"/>
                    <a:pt x="1731" y="3430"/>
                  </a:cubicBezTo>
                  <a:cubicBezTo>
                    <a:pt x="2675" y="3430"/>
                    <a:pt x="3430" y="2643"/>
                    <a:pt x="3430" y="1700"/>
                  </a:cubicBezTo>
                  <a:cubicBezTo>
                    <a:pt x="3430" y="756"/>
                    <a:pt x="2675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6" name="Google Shape;744;p47"/>
            <p:cNvSpPr/>
            <p:nvPr/>
          </p:nvSpPr>
          <p:spPr>
            <a:xfrm flipH="1">
              <a:off x="7558920" y="3574800"/>
              <a:ext cx="63360" cy="64080"/>
            </a:xfrm>
            <a:custGeom>
              <a:avLst/>
              <a:gdLst>
                <a:gd name="textAreaLeft" fmla="*/ 360 w 63360"/>
                <a:gd name="textAreaRight" fmla="*/ 64080 w 6336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399" h="3431">
                  <a:moveTo>
                    <a:pt x="1700" y="1"/>
                  </a:moveTo>
                  <a:cubicBezTo>
                    <a:pt x="756" y="1"/>
                    <a:pt x="1" y="787"/>
                    <a:pt x="1" y="1731"/>
                  </a:cubicBezTo>
                  <a:cubicBezTo>
                    <a:pt x="1" y="2675"/>
                    <a:pt x="756" y="3430"/>
                    <a:pt x="1700" y="3430"/>
                  </a:cubicBezTo>
                  <a:cubicBezTo>
                    <a:pt x="2644" y="3430"/>
                    <a:pt x="3399" y="2675"/>
                    <a:pt x="3399" y="1731"/>
                  </a:cubicBezTo>
                  <a:cubicBezTo>
                    <a:pt x="3399" y="787"/>
                    <a:pt x="2644" y="1"/>
                    <a:pt x="1700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7" name="Google Shape;745;p47"/>
            <p:cNvSpPr/>
            <p:nvPr/>
          </p:nvSpPr>
          <p:spPr>
            <a:xfrm flipH="1">
              <a:off x="7112880" y="1812960"/>
              <a:ext cx="63360" cy="64080"/>
            </a:xfrm>
            <a:custGeom>
              <a:avLst/>
              <a:gdLst>
                <a:gd name="textAreaLeft" fmla="*/ 360 w 63360"/>
                <a:gd name="textAreaRight" fmla="*/ 64080 w 6336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399" h="3430">
                  <a:moveTo>
                    <a:pt x="1700" y="0"/>
                  </a:moveTo>
                  <a:cubicBezTo>
                    <a:pt x="756" y="0"/>
                    <a:pt x="1" y="755"/>
                    <a:pt x="1" y="1699"/>
                  </a:cubicBezTo>
                  <a:cubicBezTo>
                    <a:pt x="1" y="2643"/>
                    <a:pt x="756" y="3430"/>
                    <a:pt x="1700" y="3430"/>
                  </a:cubicBezTo>
                  <a:cubicBezTo>
                    <a:pt x="2644" y="3430"/>
                    <a:pt x="3399" y="2643"/>
                    <a:pt x="3399" y="1699"/>
                  </a:cubicBezTo>
                  <a:cubicBezTo>
                    <a:pt x="3399" y="755"/>
                    <a:pt x="2644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8" name="Google Shape;746;p47"/>
            <p:cNvSpPr/>
            <p:nvPr/>
          </p:nvSpPr>
          <p:spPr>
            <a:xfrm flipH="1">
              <a:off x="7538760" y="2311560"/>
              <a:ext cx="64080" cy="6336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3431" h="3399">
                  <a:moveTo>
                    <a:pt x="1731" y="1"/>
                  </a:moveTo>
                  <a:cubicBezTo>
                    <a:pt x="787" y="1"/>
                    <a:pt x="1" y="756"/>
                    <a:pt x="1" y="1700"/>
                  </a:cubicBezTo>
                  <a:cubicBezTo>
                    <a:pt x="1" y="2644"/>
                    <a:pt x="787" y="3399"/>
                    <a:pt x="1731" y="3399"/>
                  </a:cubicBezTo>
                  <a:cubicBezTo>
                    <a:pt x="2675" y="3399"/>
                    <a:pt x="3430" y="2644"/>
                    <a:pt x="3430" y="1700"/>
                  </a:cubicBezTo>
                  <a:cubicBezTo>
                    <a:pt x="3430" y="756"/>
                    <a:pt x="2675" y="1"/>
                    <a:pt x="173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89" name="Google Shape;747;p47"/>
            <p:cNvSpPr/>
            <p:nvPr/>
          </p:nvSpPr>
          <p:spPr>
            <a:xfrm flipH="1">
              <a:off x="7088760" y="2708280"/>
              <a:ext cx="64080" cy="6336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3430" h="3399">
                  <a:moveTo>
                    <a:pt x="1699" y="0"/>
                  </a:moveTo>
                  <a:cubicBezTo>
                    <a:pt x="756" y="0"/>
                    <a:pt x="0" y="755"/>
                    <a:pt x="0" y="1699"/>
                  </a:cubicBezTo>
                  <a:cubicBezTo>
                    <a:pt x="0" y="2643"/>
                    <a:pt x="756" y="3398"/>
                    <a:pt x="1699" y="3398"/>
                  </a:cubicBezTo>
                  <a:cubicBezTo>
                    <a:pt x="2643" y="3398"/>
                    <a:pt x="3430" y="2643"/>
                    <a:pt x="3430" y="1699"/>
                  </a:cubicBezTo>
                  <a:cubicBezTo>
                    <a:pt x="3430" y="755"/>
                    <a:pt x="2643" y="0"/>
                    <a:pt x="16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0" name="Google Shape;748;p47"/>
            <p:cNvSpPr/>
            <p:nvPr/>
          </p:nvSpPr>
          <p:spPr>
            <a:xfrm flipH="1">
              <a:off x="7041240" y="295812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1" h="3430">
                  <a:moveTo>
                    <a:pt x="1731" y="0"/>
                  </a:moveTo>
                  <a:cubicBezTo>
                    <a:pt x="787" y="0"/>
                    <a:pt x="1" y="787"/>
                    <a:pt x="1" y="1731"/>
                  </a:cubicBezTo>
                  <a:cubicBezTo>
                    <a:pt x="1" y="2675"/>
                    <a:pt x="787" y="3430"/>
                    <a:pt x="1731" y="3430"/>
                  </a:cubicBezTo>
                  <a:cubicBezTo>
                    <a:pt x="2675" y="3430"/>
                    <a:pt x="3430" y="2675"/>
                    <a:pt x="3430" y="1731"/>
                  </a:cubicBezTo>
                  <a:cubicBezTo>
                    <a:pt x="3430" y="787"/>
                    <a:pt x="2675" y="0"/>
                    <a:pt x="17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1" name="Google Shape;749;p47"/>
            <p:cNvSpPr/>
            <p:nvPr/>
          </p:nvSpPr>
          <p:spPr>
            <a:xfrm flipH="1">
              <a:off x="7506360" y="336744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0" h="3431">
                  <a:moveTo>
                    <a:pt x="1699" y="1"/>
                  </a:moveTo>
                  <a:cubicBezTo>
                    <a:pt x="756" y="1"/>
                    <a:pt x="0" y="787"/>
                    <a:pt x="0" y="1731"/>
                  </a:cubicBezTo>
                  <a:cubicBezTo>
                    <a:pt x="0" y="2675"/>
                    <a:pt x="756" y="3430"/>
                    <a:pt x="1699" y="3430"/>
                  </a:cubicBezTo>
                  <a:cubicBezTo>
                    <a:pt x="2643" y="3430"/>
                    <a:pt x="3430" y="2675"/>
                    <a:pt x="3430" y="1731"/>
                  </a:cubicBezTo>
                  <a:cubicBezTo>
                    <a:pt x="3430" y="787"/>
                    <a:pt x="2643" y="1"/>
                    <a:pt x="1699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2" name="Google Shape;750;p47"/>
            <p:cNvSpPr/>
            <p:nvPr/>
          </p:nvSpPr>
          <p:spPr>
            <a:xfrm flipH="1">
              <a:off x="7113960" y="3927600"/>
              <a:ext cx="64080" cy="6336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3431" h="3399">
                  <a:moveTo>
                    <a:pt x="1731" y="1"/>
                  </a:moveTo>
                  <a:cubicBezTo>
                    <a:pt x="787" y="1"/>
                    <a:pt x="0" y="756"/>
                    <a:pt x="0" y="1700"/>
                  </a:cubicBezTo>
                  <a:cubicBezTo>
                    <a:pt x="0" y="2644"/>
                    <a:pt x="787" y="3399"/>
                    <a:pt x="1731" y="3399"/>
                  </a:cubicBezTo>
                  <a:cubicBezTo>
                    <a:pt x="2675" y="3399"/>
                    <a:pt x="3430" y="2644"/>
                    <a:pt x="3430" y="1700"/>
                  </a:cubicBezTo>
                  <a:cubicBezTo>
                    <a:pt x="3430" y="756"/>
                    <a:pt x="2675" y="1"/>
                    <a:pt x="173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3" name="Google Shape;751;p47"/>
            <p:cNvSpPr/>
            <p:nvPr/>
          </p:nvSpPr>
          <p:spPr>
            <a:xfrm flipH="1">
              <a:off x="7563240" y="347220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1" h="3430">
                  <a:moveTo>
                    <a:pt x="1731" y="0"/>
                  </a:moveTo>
                  <a:cubicBezTo>
                    <a:pt x="756" y="0"/>
                    <a:pt x="1" y="755"/>
                    <a:pt x="1" y="1699"/>
                  </a:cubicBezTo>
                  <a:cubicBezTo>
                    <a:pt x="1" y="2643"/>
                    <a:pt x="756" y="3430"/>
                    <a:pt x="1731" y="3430"/>
                  </a:cubicBezTo>
                  <a:cubicBezTo>
                    <a:pt x="2675" y="3430"/>
                    <a:pt x="3430" y="2643"/>
                    <a:pt x="3430" y="1699"/>
                  </a:cubicBezTo>
                  <a:cubicBezTo>
                    <a:pt x="3430" y="755"/>
                    <a:pt x="2675" y="0"/>
                    <a:pt x="17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4" name="Google Shape;752;p47"/>
            <p:cNvSpPr/>
            <p:nvPr/>
          </p:nvSpPr>
          <p:spPr>
            <a:xfrm flipH="1">
              <a:off x="7482600" y="367524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1" h="3431">
                  <a:moveTo>
                    <a:pt x="1700" y="1"/>
                  </a:moveTo>
                  <a:cubicBezTo>
                    <a:pt x="756" y="1"/>
                    <a:pt x="1" y="756"/>
                    <a:pt x="1" y="1700"/>
                  </a:cubicBezTo>
                  <a:cubicBezTo>
                    <a:pt x="1" y="2675"/>
                    <a:pt x="756" y="3430"/>
                    <a:pt x="1700" y="3430"/>
                  </a:cubicBezTo>
                  <a:cubicBezTo>
                    <a:pt x="2644" y="3430"/>
                    <a:pt x="3431" y="2675"/>
                    <a:pt x="3431" y="1700"/>
                  </a:cubicBezTo>
                  <a:cubicBezTo>
                    <a:pt x="3431" y="756"/>
                    <a:pt x="2644" y="1"/>
                    <a:pt x="170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5" name="Google Shape;753;p47"/>
            <p:cNvSpPr/>
            <p:nvPr/>
          </p:nvSpPr>
          <p:spPr>
            <a:xfrm flipH="1">
              <a:off x="6524280" y="4498200"/>
              <a:ext cx="437400" cy="411480"/>
            </a:xfrm>
            <a:custGeom>
              <a:avLst/>
              <a:gdLst>
                <a:gd name="textAreaLeft" fmla="*/ -360 w 437400"/>
                <a:gd name="textAreaRight" fmla="*/ 437400 w 437400"/>
                <a:gd name="textAreaTop" fmla="*/ 0 h 411480"/>
                <a:gd name="textAreaBottom" fmla="*/ 411840 h 411480"/>
              </a:gdLst>
              <a:ahLst/>
              <a:cxnLst/>
              <a:rect l="textAreaLeft" t="textAreaTop" r="textAreaRight" b="textAreaBottom"/>
              <a:pathLst>
                <a:path w="23316" h="21932">
                  <a:moveTo>
                    <a:pt x="22718" y="1"/>
                  </a:moveTo>
                  <a:lnTo>
                    <a:pt x="11202" y="662"/>
                  </a:lnTo>
                  <a:lnTo>
                    <a:pt x="1" y="15418"/>
                  </a:lnTo>
                  <a:lnTo>
                    <a:pt x="1731" y="21931"/>
                  </a:lnTo>
                  <a:cubicBezTo>
                    <a:pt x="1889" y="20515"/>
                    <a:pt x="20012" y="4689"/>
                    <a:pt x="21648" y="3368"/>
                  </a:cubicBezTo>
                  <a:cubicBezTo>
                    <a:pt x="23316" y="2078"/>
                    <a:pt x="22718" y="1"/>
                    <a:pt x="2271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6" name="Google Shape;754;p47"/>
            <p:cNvSpPr/>
            <p:nvPr/>
          </p:nvSpPr>
          <p:spPr>
            <a:xfrm flipH="1">
              <a:off x="5780520" y="4411440"/>
              <a:ext cx="1193040" cy="1036080"/>
            </a:xfrm>
            <a:custGeom>
              <a:avLst/>
              <a:gdLst>
                <a:gd name="textAreaLeft" fmla="*/ 360 w 1193040"/>
                <a:gd name="textAreaRight" fmla="*/ 1193760 w 1193040"/>
                <a:gd name="textAreaTop" fmla="*/ 0 h 1036080"/>
                <a:gd name="textAreaBottom" fmla="*/ 1036440 h 1036080"/>
              </a:gdLst>
              <a:ahLst/>
              <a:cxnLst/>
              <a:rect l="textAreaLeft" t="textAreaTop" r="textAreaRight" b="textAreaBottom"/>
              <a:pathLst>
                <a:path w="63559" h="55189">
                  <a:moveTo>
                    <a:pt x="14663" y="1"/>
                  </a:moveTo>
                  <a:cubicBezTo>
                    <a:pt x="9409" y="6168"/>
                    <a:pt x="4721" y="12838"/>
                    <a:pt x="1" y="19414"/>
                  </a:cubicBezTo>
                  <a:cubicBezTo>
                    <a:pt x="6262" y="29388"/>
                    <a:pt x="22372" y="55189"/>
                    <a:pt x="22372" y="55189"/>
                  </a:cubicBezTo>
                  <a:lnTo>
                    <a:pt x="63558" y="45938"/>
                  </a:lnTo>
                  <a:cubicBezTo>
                    <a:pt x="63558" y="45938"/>
                    <a:pt x="32912" y="15575"/>
                    <a:pt x="14663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7" name="Google Shape;755;p47"/>
            <p:cNvSpPr/>
            <p:nvPr/>
          </p:nvSpPr>
          <p:spPr>
            <a:xfrm flipH="1">
              <a:off x="6536160" y="3585600"/>
              <a:ext cx="1946880" cy="1324080"/>
            </a:xfrm>
            <a:custGeom>
              <a:avLst/>
              <a:gdLst>
                <a:gd name="textAreaLeft" fmla="*/ 360 w 1946880"/>
                <a:gd name="textAreaRight" fmla="*/ 1947600 w 1946880"/>
                <a:gd name="textAreaTop" fmla="*/ 0 h 1324080"/>
                <a:gd name="textAreaBottom" fmla="*/ 1324440 h 1324080"/>
              </a:gdLst>
              <a:ahLst/>
              <a:cxnLst/>
              <a:rect l="textAreaLeft" t="textAreaTop" r="textAreaRight" b="textAreaBottom"/>
              <a:pathLst>
                <a:path w="103706" h="70543">
                  <a:moveTo>
                    <a:pt x="28570" y="0"/>
                  </a:moveTo>
                  <a:lnTo>
                    <a:pt x="20798" y="23032"/>
                  </a:lnTo>
                  <a:cubicBezTo>
                    <a:pt x="20798" y="23032"/>
                    <a:pt x="20641" y="2863"/>
                    <a:pt x="14663" y="2108"/>
                  </a:cubicBezTo>
                  <a:lnTo>
                    <a:pt x="13153" y="30520"/>
                  </a:lnTo>
                  <a:cubicBezTo>
                    <a:pt x="13153" y="30520"/>
                    <a:pt x="7177" y="20246"/>
                    <a:pt x="1588" y="20246"/>
                  </a:cubicBezTo>
                  <a:cubicBezTo>
                    <a:pt x="1054" y="20246"/>
                    <a:pt x="523" y="20340"/>
                    <a:pt x="1" y="20546"/>
                  </a:cubicBezTo>
                  <a:lnTo>
                    <a:pt x="13153" y="44962"/>
                  </a:lnTo>
                  <a:cubicBezTo>
                    <a:pt x="13153" y="44962"/>
                    <a:pt x="36027" y="58649"/>
                    <a:pt x="37537" y="58649"/>
                  </a:cubicBezTo>
                  <a:cubicBezTo>
                    <a:pt x="39047" y="58649"/>
                    <a:pt x="77465" y="58932"/>
                    <a:pt x="77937" y="59530"/>
                  </a:cubicBezTo>
                  <a:cubicBezTo>
                    <a:pt x="78063" y="59719"/>
                    <a:pt x="80391" y="64596"/>
                    <a:pt x="82719" y="70542"/>
                  </a:cubicBezTo>
                  <a:cubicBezTo>
                    <a:pt x="82940" y="69756"/>
                    <a:pt x="83758" y="66421"/>
                    <a:pt x="84041" y="65634"/>
                  </a:cubicBezTo>
                  <a:cubicBezTo>
                    <a:pt x="85708" y="61260"/>
                    <a:pt x="89044" y="57736"/>
                    <a:pt x="93323" y="55849"/>
                  </a:cubicBezTo>
                  <a:cubicBezTo>
                    <a:pt x="96091" y="54590"/>
                    <a:pt x="102195" y="51538"/>
                    <a:pt x="103706" y="48612"/>
                  </a:cubicBezTo>
                  <a:cubicBezTo>
                    <a:pt x="94770" y="40620"/>
                    <a:pt x="85048" y="35491"/>
                    <a:pt x="82593" y="35051"/>
                  </a:cubicBezTo>
                  <a:cubicBezTo>
                    <a:pt x="80129" y="34579"/>
                    <a:pt x="74895" y="34422"/>
                    <a:pt x="69013" y="34422"/>
                  </a:cubicBezTo>
                  <a:cubicBezTo>
                    <a:pt x="57248" y="34422"/>
                    <a:pt x="42886" y="35051"/>
                    <a:pt x="42886" y="35051"/>
                  </a:cubicBezTo>
                  <a:lnTo>
                    <a:pt x="38072" y="25675"/>
                  </a:lnTo>
                  <a:cubicBezTo>
                    <a:pt x="38072" y="25675"/>
                    <a:pt x="44868" y="7331"/>
                    <a:pt x="38072" y="6450"/>
                  </a:cubicBezTo>
                  <a:lnTo>
                    <a:pt x="29608" y="27814"/>
                  </a:lnTo>
                  <a:lnTo>
                    <a:pt x="29608" y="14662"/>
                  </a:lnTo>
                  <a:cubicBezTo>
                    <a:pt x="29608" y="14662"/>
                    <a:pt x="34108" y="598"/>
                    <a:pt x="2857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8" name="Google Shape;756;p47"/>
            <p:cNvSpPr/>
            <p:nvPr/>
          </p:nvSpPr>
          <p:spPr>
            <a:xfrm flipH="1">
              <a:off x="7731000" y="4107600"/>
              <a:ext cx="196560" cy="31464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314640"/>
                <a:gd name="textAreaBottom" fmla="*/ 315000 h 314640"/>
              </a:gdLst>
              <a:ahLst/>
              <a:cxnLst/>
              <a:rect l="textAreaLeft" t="textAreaTop" r="textAreaRight" b="textAreaBottom"/>
              <a:pathLst>
                <a:path w="10478" h="16771" fill="none">
                  <a:moveTo>
                    <a:pt x="0" y="0"/>
                  </a:moveTo>
                  <a:lnTo>
                    <a:pt x="10478" y="16771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699" name="Google Shape;757;p47"/>
            <p:cNvSpPr/>
            <p:nvPr/>
          </p:nvSpPr>
          <p:spPr>
            <a:xfrm flipH="1">
              <a:off x="7850520" y="4017960"/>
              <a:ext cx="269640" cy="477000"/>
            </a:xfrm>
            <a:custGeom>
              <a:avLst/>
              <a:gdLst>
                <a:gd name="textAreaLeft" fmla="*/ -360 w 269640"/>
                <a:gd name="textAreaRight" fmla="*/ 269640 w 269640"/>
                <a:gd name="textAreaTop" fmla="*/ 0 h 477000"/>
                <a:gd name="textAreaBottom" fmla="*/ 477360 h 477000"/>
              </a:gdLst>
              <a:ahLst/>
              <a:cxnLst/>
              <a:rect l="textAreaLeft" t="textAreaTop" r="textAreaRight" b="textAreaBottom"/>
              <a:pathLst>
                <a:path w="14380" h="25424" fill="none">
                  <a:moveTo>
                    <a:pt x="1510" y="1"/>
                  </a:moveTo>
                  <a:cubicBezTo>
                    <a:pt x="1510" y="1"/>
                    <a:pt x="0" y="8244"/>
                    <a:pt x="157" y="9440"/>
                  </a:cubicBezTo>
                  <a:cubicBezTo>
                    <a:pt x="315" y="10636"/>
                    <a:pt x="14379" y="25424"/>
                    <a:pt x="14379" y="25424"/>
                  </a:cubicBez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0" name="Google Shape;758;p47"/>
            <p:cNvSpPr/>
            <p:nvPr/>
          </p:nvSpPr>
          <p:spPr>
            <a:xfrm flipH="1">
              <a:off x="7945920" y="4158720"/>
              <a:ext cx="289800" cy="395640"/>
            </a:xfrm>
            <a:custGeom>
              <a:avLst/>
              <a:gdLst>
                <a:gd name="textAreaLeft" fmla="*/ -360 w 289800"/>
                <a:gd name="textAreaRight" fmla="*/ 289800 w 289800"/>
                <a:gd name="textAreaTop" fmla="*/ 0 h 395640"/>
                <a:gd name="textAreaBottom" fmla="*/ 396000 h 395640"/>
              </a:gdLst>
              <a:ahLst/>
              <a:cxnLst/>
              <a:rect l="textAreaLeft" t="textAreaTop" r="textAreaRight" b="textAreaBottom"/>
              <a:pathLst>
                <a:path w="15450" h="21081" fill="none">
                  <a:moveTo>
                    <a:pt x="1" y="0"/>
                  </a:moveTo>
                  <a:lnTo>
                    <a:pt x="1" y="5695"/>
                  </a:lnTo>
                  <a:lnTo>
                    <a:pt x="15449" y="21081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1" name="Google Shape;759;p47"/>
            <p:cNvSpPr/>
            <p:nvPr/>
          </p:nvSpPr>
          <p:spPr>
            <a:xfrm flipH="1">
              <a:off x="7490880" y="4243680"/>
              <a:ext cx="186480" cy="84600"/>
            </a:xfrm>
            <a:custGeom>
              <a:avLst/>
              <a:gdLst>
                <a:gd name="textAreaLeft" fmla="*/ 360 w 186480"/>
                <a:gd name="textAreaRight" fmla="*/ 187200 w 186480"/>
                <a:gd name="textAreaTop" fmla="*/ 0 h 84600"/>
                <a:gd name="textAreaBottom" fmla="*/ 84960 h 84600"/>
              </a:gdLst>
              <a:ahLst/>
              <a:cxnLst/>
              <a:rect l="textAreaLeft" t="textAreaTop" r="textAreaRight" b="textAreaBottom"/>
              <a:pathLst>
                <a:path w="9944" h="4532" fill="none">
                  <a:moveTo>
                    <a:pt x="0" y="1"/>
                  </a:moveTo>
                  <a:lnTo>
                    <a:pt x="1574" y="2927"/>
                  </a:lnTo>
                  <a:lnTo>
                    <a:pt x="9943" y="4532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2" name="Google Shape;760;p47"/>
            <p:cNvSpPr/>
            <p:nvPr/>
          </p:nvSpPr>
          <p:spPr>
            <a:xfrm flipH="1">
              <a:off x="8012520" y="2074680"/>
              <a:ext cx="212400" cy="513720"/>
            </a:xfrm>
            <a:custGeom>
              <a:avLst/>
              <a:gdLst>
                <a:gd name="textAreaLeft" fmla="*/ 360 w 212400"/>
                <a:gd name="textAreaRight" fmla="*/ 213120 w 212400"/>
                <a:gd name="textAreaTop" fmla="*/ 0 h 513720"/>
                <a:gd name="textAreaBottom" fmla="*/ 514080 h 513720"/>
              </a:gdLst>
              <a:ahLst/>
              <a:cxnLst/>
              <a:rect l="textAreaLeft" t="textAreaTop" r="textAreaRight" b="textAreaBottom"/>
              <a:pathLst>
                <a:path w="11328" h="27375">
                  <a:moveTo>
                    <a:pt x="11327" y="1"/>
                  </a:moveTo>
                  <a:lnTo>
                    <a:pt x="4720" y="1574"/>
                  </a:lnTo>
                  <a:lnTo>
                    <a:pt x="0" y="13971"/>
                  </a:lnTo>
                  <a:lnTo>
                    <a:pt x="3524" y="27374"/>
                  </a:lnTo>
                  <a:cubicBezTo>
                    <a:pt x="3524" y="27374"/>
                    <a:pt x="10258" y="16016"/>
                    <a:pt x="10446" y="15324"/>
                  </a:cubicBezTo>
                  <a:cubicBezTo>
                    <a:pt x="10667" y="14600"/>
                    <a:pt x="11327" y="1"/>
                    <a:pt x="11327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3" name="Google Shape;761;p47"/>
            <p:cNvSpPr/>
            <p:nvPr/>
          </p:nvSpPr>
          <p:spPr>
            <a:xfrm flipH="1">
              <a:off x="7559280" y="1902960"/>
              <a:ext cx="625320" cy="230760"/>
            </a:xfrm>
            <a:custGeom>
              <a:avLst/>
              <a:gdLst>
                <a:gd name="textAreaLeft" fmla="*/ -360 w 625320"/>
                <a:gd name="textAreaRight" fmla="*/ 625320 w 625320"/>
                <a:gd name="textAreaTop" fmla="*/ 0 h 230760"/>
                <a:gd name="textAreaBottom" fmla="*/ 231120 h 230760"/>
              </a:gdLst>
              <a:ahLst/>
              <a:cxnLst/>
              <a:rect l="textAreaLeft" t="textAreaTop" r="textAreaRight" b="textAreaBottom"/>
              <a:pathLst>
                <a:path w="33321" h="12304">
                  <a:moveTo>
                    <a:pt x="32282" y="1"/>
                  </a:moveTo>
                  <a:lnTo>
                    <a:pt x="10918" y="6419"/>
                  </a:lnTo>
                  <a:lnTo>
                    <a:pt x="0" y="8244"/>
                  </a:lnTo>
                  <a:lnTo>
                    <a:pt x="2014" y="12303"/>
                  </a:lnTo>
                  <a:lnTo>
                    <a:pt x="10478" y="9157"/>
                  </a:lnTo>
                  <a:lnTo>
                    <a:pt x="33321" y="4248"/>
                  </a:lnTo>
                  <a:cubicBezTo>
                    <a:pt x="33200" y="3905"/>
                    <a:pt x="32583" y="3789"/>
                    <a:pt x="31802" y="3789"/>
                  </a:cubicBezTo>
                  <a:cubicBezTo>
                    <a:pt x="30147" y="3789"/>
                    <a:pt x="27752" y="4311"/>
                    <a:pt x="27752" y="4311"/>
                  </a:cubicBezTo>
                  <a:lnTo>
                    <a:pt x="11359" y="7741"/>
                  </a:lnTo>
                  <a:lnTo>
                    <a:pt x="28507" y="2423"/>
                  </a:lnTo>
                  <a:cubicBezTo>
                    <a:pt x="32503" y="1102"/>
                    <a:pt x="32282" y="1"/>
                    <a:pt x="32282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4" name="Google Shape;762;p47"/>
            <p:cNvSpPr/>
            <p:nvPr/>
          </p:nvSpPr>
          <p:spPr>
            <a:xfrm flipH="1">
              <a:off x="7558920" y="1917000"/>
              <a:ext cx="64080" cy="64080"/>
            </a:xfrm>
            <a:custGeom>
              <a:avLst/>
              <a:gdLst>
                <a:gd name="textAreaLeft" fmla="*/ 360 w 64080"/>
                <a:gd name="textAreaRight" fmla="*/ 64800 w 64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3430" h="3431">
                  <a:moveTo>
                    <a:pt x="1699" y="1"/>
                  </a:moveTo>
                  <a:cubicBezTo>
                    <a:pt x="755" y="1"/>
                    <a:pt x="0" y="756"/>
                    <a:pt x="0" y="1700"/>
                  </a:cubicBezTo>
                  <a:cubicBezTo>
                    <a:pt x="0" y="2644"/>
                    <a:pt x="755" y="3430"/>
                    <a:pt x="1699" y="3430"/>
                  </a:cubicBezTo>
                  <a:cubicBezTo>
                    <a:pt x="2643" y="3430"/>
                    <a:pt x="3430" y="2644"/>
                    <a:pt x="3430" y="1700"/>
                  </a:cubicBezTo>
                  <a:cubicBezTo>
                    <a:pt x="3430" y="756"/>
                    <a:pt x="2643" y="1"/>
                    <a:pt x="1699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5" name="Google Shape;763;p47"/>
            <p:cNvSpPr/>
            <p:nvPr/>
          </p:nvSpPr>
          <p:spPr>
            <a:xfrm flipH="1">
              <a:off x="7996320" y="1926360"/>
              <a:ext cx="1614960" cy="2472120"/>
            </a:xfrm>
            <a:custGeom>
              <a:avLst/>
              <a:gdLst>
                <a:gd name="textAreaLeft" fmla="*/ 360 w 1614960"/>
                <a:gd name="textAreaRight" fmla="*/ 1615680 w 1614960"/>
                <a:gd name="textAreaTop" fmla="*/ 0 h 2472120"/>
                <a:gd name="textAreaBottom" fmla="*/ 2472480 h 2472120"/>
              </a:gdLst>
              <a:ahLst/>
              <a:cxnLst/>
              <a:rect l="textAreaLeft" t="textAreaTop" r="textAreaRight" b="textAreaBottom"/>
              <a:pathLst>
                <a:path w="86023" h="131677">
                  <a:moveTo>
                    <a:pt x="64840" y="0"/>
                  </a:moveTo>
                  <a:cubicBezTo>
                    <a:pt x="64832" y="0"/>
                    <a:pt x="64824" y="0"/>
                    <a:pt x="64816" y="0"/>
                  </a:cubicBezTo>
                  <a:cubicBezTo>
                    <a:pt x="62739" y="32"/>
                    <a:pt x="43578" y="14883"/>
                    <a:pt x="43011" y="16393"/>
                  </a:cubicBezTo>
                  <a:cubicBezTo>
                    <a:pt x="42445" y="17903"/>
                    <a:pt x="49052" y="44113"/>
                    <a:pt x="48863" y="46567"/>
                  </a:cubicBezTo>
                  <a:cubicBezTo>
                    <a:pt x="48675" y="49021"/>
                    <a:pt x="0" y="78283"/>
                    <a:pt x="0" y="78283"/>
                  </a:cubicBezTo>
                  <a:lnTo>
                    <a:pt x="14348" y="131677"/>
                  </a:lnTo>
                  <a:cubicBezTo>
                    <a:pt x="14348" y="131677"/>
                    <a:pt x="65099" y="54527"/>
                    <a:pt x="66043" y="53206"/>
                  </a:cubicBezTo>
                  <a:cubicBezTo>
                    <a:pt x="66987" y="51853"/>
                    <a:pt x="77905" y="34327"/>
                    <a:pt x="77905" y="34327"/>
                  </a:cubicBezTo>
                  <a:cubicBezTo>
                    <a:pt x="77747" y="30552"/>
                    <a:pt x="77181" y="23378"/>
                    <a:pt x="77181" y="23378"/>
                  </a:cubicBezTo>
                  <a:cubicBezTo>
                    <a:pt x="76992" y="22623"/>
                    <a:pt x="73594" y="16204"/>
                    <a:pt x="71518" y="15260"/>
                  </a:cubicBezTo>
                  <a:cubicBezTo>
                    <a:pt x="71293" y="15160"/>
                    <a:pt x="70991" y="15115"/>
                    <a:pt x="70629" y="15115"/>
                  </a:cubicBezTo>
                  <a:cubicBezTo>
                    <a:pt x="67590" y="15115"/>
                    <a:pt x="60379" y="18281"/>
                    <a:pt x="60379" y="18281"/>
                  </a:cubicBezTo>
                  <a:lnTo>
                    <a:pt x="67364" y="12051"/>
                  </a:lnTo>
                  <a:cubicBezTo>
                    <a:pt x="70209" y="12437"/>
                    <a:pt x="72599" y="12600"/>
                    <a:pt x="74607" y="12600"/>
                  </a:cubicBezTo>
                  <a:cubicBezTo>
                    <a:pt x="85365" y="12600"/>
                    <a:pt x="85141" y="7929"/>
                    <a:pt x="85141" y="7929"/>
                  </a:cubicBezTo>
                  <a:lnTo>
                    <a:pt x="79981" y="7520"/>
                  </a:lnTo>
                  <a:cubicBezTo>
                    <a:pt x="86022" y="7143"/>
                    <a:pt x="85078" y="4122"/>
                    <a:pt x="85078" y="4122"/>
                  </a:cubicBezTo>
                  <a:cubicBezTo>
                    <a:pt x="85078" y="4122"/>
                    <a:pt x="67029" y="0"/>
                    <a:pt x="64840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6" name="Google Shape;764;p47"/>
            <p:cNvSpPr/>
            <p:nvPr/>
          </p:nvSpPr>
          <p:spPr>
            <a:xfrm flipH="1">
              <a:off x="7995240" y="1933560"/>
              <a:ext cx="391320" cy="278640"/>
            </a:xfrm>
            <a:custGeom>
              <a:avLst/>
              <a:gdLst>
                <a:gd name="textAreaLeft" fmla="*/ -360 w 391320"/>
                <a:gd name="textAreaRight" fmla="*/ 391320 w 391320"/>
                <a:gd name="textAreaTop" fmla="*/ 0 h 278640"/>
                <a:gd name="textAreaBottom" fmla="*/ 279000 h 278640"/>
              </a:gdLst>
              <a:ahLst/>
              <a:cxnLst/>
              <a:rect l="textAreaLeft" t="textAreaTop" r="textAreaRight" b="textAreaBottom"/>
              <a:pathLst>
                <a:path w="20862" h="14852" fill="none">
                  <a:moveTo>
                    <a:pt x="2235" y="1"/>
                  </a:moveTo>
                  <a:cubicBezTo>
                    <a:pt x="7835" y="1008"/>
                    <a:pt x="19917" y="3745"/>
                    <a:pt x="19917" y="3745"/>
                  </a:cubicBezTo>
                  <a:cubicBezTo>
                    <a:pt x="19917" y="3745"/>
                    <a:pt x="20861" y="6766"/>
                    <a:pt x="14820" y="7143"/>
                  </a:cubicBezTo>
                  <a:lnTo>
                    <a:pt x="19980" y="7552"/>
                  </a:lnTo>
                  <a:cubicBezTo>
                    <a:pt x="19980" y="7552"/>
                    <a:pt x="19634" y="14852"/>
                    <a:pt x="1" y="11265"/>
                  </a:cubicBez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7" name="Google Shape;765;p47"/>
            <p:cNvSpPr/>
            <p:nvPr/>
          </p:nvSpPr>
          <p:spPr>
            <a:xfrm flipH="1">
              <a:off x="8244360" y="2466360"/>
              <a:ext cx="149760" cy="156960"/>
            </a:xfrm>
            <a:custGeom>
              <a:avLst/>
              <a:gdLst>
                <a:gd name="textAreaLeft" fmla="*/ 360 w 149760"/>
                <a:gd name="textAreaRight" fmla="*/ 150480 w 149760"/>
                <a:gd name="textAreaTop" fmla="*/ 0 h 156960"/>
                <a:gd name="textAreaBottom" fmla="*/ 157320 h 156960"/>
              </a:gdLst>
              <a:ahLst/>
              <a:cxnLst/>
              <a:rect l="textAreaLeft" t="textAreaTop" r="textAreaRight" b="textAreaBottom"/>
              <a:pathLst>
                <a:path w="7993" h="8370">
                  <a:moveTo>
                    <a:pt x="6954" y="0"/>
                  </a:moveTo>
                  <a:lnTo>
                    <a:pt x="1" y="2423"/>
                  </a:lnTo>
                  <a:lnTo>
                    <a:pt x="1951" y="8370"/>
                  </a:lnTo>
                  <a:lnTo>
                    <a:pt x="7993" y="3839"/>
                  </a:lnTo>
                  <a:cubicBezTo>
                    <a:pt x="7489" y="2612"/>
                    <a:pt x="7143" y="1322"/>
                    <a:pt x="695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8480" bIns="78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8" name="Google Shape;766;p47"/>
            <p:cNvSpPr/>
            <p:nvPr/>
          </p:nvSpPr>
          <p:spPr>
            <a:xfrm flipH="1">
              <a:off x="8147880" y="2466360"/>
              <a:ext cx="275040" cy="151920"/>
            </a:xfrm>
            <a:custGeom>
              <a:avLst/>
              <a:gdLst>
                <a:gd name="textAreaLeft" fmla="*/ 360 w 275040"/>
                <a:gd name="textAreaRight" fmla="*/ 275760 w 275040"/>
                <a:gd name="textAreaTop" fmla="*/ 0 h 151920"/>
                <a:gd name="textAreaBottom" fmla="*/ 152280 h 151920"/>
              </a:gdLst>
              <a:ahLst/>
              <a:cxnLst/>
              <a:rect l="textAreaLeft" t="textAreaTop" r="textAreaRight" b="textAreaBottom"/>
              <a:pathLst>
                <a:path w="14664" h="8119" fill="none">
                  <a:moveTo>
                    <a:pt x="14663" y="5569"/>
                  </a:moveTo>
                  <a:cubicBezTo>
                    <a:pt x="14663" y="5569"/>
                    <a:pt x="9346" y="8118"/>
                    <a:pt x="8528" y="0"/>
                  </a:cubicBezTo>
                  <a:lnTo>
                    <a:pt x="1" y="2958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09" name="Google Shape;767;p47"/>
            <p:cNvSpPr/>
            <p:nvPr/>
          </p:nvSpPr>
          <p:spPr>
            <a:xfrm flipH="1">
              <a:off x="8193960" y="2286360"/>
              <a:ext cx="251280" cy="75960"/>
            </a:xfrm>
            <a:custGeom>
              <a:avLst/>
              <a:gdLst>
                <a:gd name="textAreaLeft" fmla="*/ 360 w 251280"/>
                <a:gd name="textAreaRight" fmla="*/ 252000 w 251280"/>
                <a:gd name="textAreaTop" fmla="*/ 0 h 75960"/>
                <a:gd name="textAreaBottom" fmla="*/ 76320 h 75960"/>
              </a:gdLst>
              <a:ahLst/>
              <a:cxnLst/>
              <a:rect l="textAreaLeft" t="textAreaTop" r="textAreaRight" b="textAreaBottom"/>
              <a:pathLst>
                <a:path w="13404" h="4060" fill="none">
                  <a:moveTo>
                    <a:pt x="13404" y="913"/>
                  </a:moveTo>
                  <a:cubicBezTo>
                    <a:pt x="13404" y="913"/>
                    <a:pt x="11988" y="1"/>
                    <a:pt x="11736" y="64"/>
                  </a:cubicBezTo>
                  <a:cubicBezTo>
                    <a:pt x="11516" y="127"/>
                    <a:pt x="0" y="4060"/>
                    <a:pt x="0" y="4060"/>
                  </a:cubicBez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160" bIns="38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0" name="Google Shape;768;p47"/>
            <p:cNvSpPr/>
            <p:nvPr/>
          </p:nvSpPr>
          <p:spPr>
            <a:xfrm flipH="1">
              <a:off x="8109000" y="2030040"/>
              <a:ext cx="449280" cy="140760"/>
            </a:xfrm>
            <a:custGeom>
              <a:avLst/>
              <a:gdLst>
                <a:gd name="textAreaLeft" fmla="*/ 360 w 449280"/>
                <a:gd name="textAreaRight" fmla="*/ 450000 w 449280"/>
                <a:gd name="textAreaTop" fmla="*/ 0 h 140760"/>
                <a:gd name="textAreaBottom" fmla="*/ 141120 h 140760"/>
              </a:gdLst>
              <a:ahLst/>
              <a:cxnLst/>
              <a:rect l="textAreaLeft" t="textAreaTop" r="textAreaRight" b="textAreaBottom"/>
              <a:pathLst>
                <a:path w="23945" h="7521" fill="none">
                  <a:moveTo>
                    <a:pt x="23945" y="2014"/>
                  </a:moveTo>
                  <a:cubicBezTo>
                    <a:pt x="23945" y="2014"/>
                    <a:pt x="9377" y="0"/>
                    <a:pt x="8748" y="630"/>
                  </a:cubicBezTo>
                  <a:cubicBezTo>
                    <a:pt x="8087" y="1291"/>
                    <a:pt x="1" y="7520"/>
                    <a:pt x="1" y="7520"/>
                  </a:cubicBez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0560" bIns="70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1" name="Google Shape;769;p47"/>
            <p:cNvSpPr/>
            <p:nvPr/>
          </p:nvSpPr>
          <p:spPr>
            <a:xfrm flipH="1">
              <a:off x="8444880" y="2831760"/>
              <a:ext cx="821880" cy="1567080"/>
            </a:xfrm>
            <a:custGeom>
              <a:avLst/>
              <a:gdLst>
                <a:gd name="textAreaLeft" fmla="*/ -360 w 821880"/>
                <a:gd name="textAreaRight" fmla="*/ 821880 w 821880"/>
                <a:gd name="textAreaTop" fmla="*/ 0 h 1567080"/>
                <a:gd name="textAreaBottom" fmla="*/ 1567440 h 1567080"/>
              </a:gdLst>
              <a:ahLst/>
              <a:cxnLst/>
              <a:rect l="textAreaLeft" t="textAreaTop" r="textAreaRight" b="textAreaBottom"/>
              <a:pathLst>
                <a:path w="43799" h="83474">
                  <a:moveTo>
                    <a:pt x="26430" y="0"/>
                  </a:moveTo>
                  <a:lnTo>
                    <a:pt x="1" y="16078"/>
                  </a:lnTo>
                  <a:lnTo>
                    <a:pt x="1" y="83474"/>
                  </a:lnTo>
                  <a:lnTo>
                    <a:pt x="43798" y="14285"/>
                  </a:lnTo>
                  <a:lnTo>
                    <a:pt x="35209" y="8086"/>
                  </a:lnTo>
                  <a:lnTo>
                    <a:pt x="27217" y="14285"/>
                  </a:lnTo>
                  <a:lnTo>
                    <a:pt x="32471" y="5821"/>
                  </a:lnTo>
                  <a:lnTo>
                    <a:pt x="26430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2" name="Google Shape;770;p47"/>
            <p:cNvSpPr/>
            <p:nvPr/>
          </p:nvSpPr>
          <p:spPr>
            <a:xfrm flipH="1">
              <a:off x="8665560" y="2840040"/>
              <a:ext cx="119160" cy="11268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0 h 112680"/>
                <a:gd name="textAreaBottom" fmla="*/ 113040 h 112680"/>
              </a:gdLst>
              <a:ahLst/>
              <a:cxnLst/>
              <a:rect l="textAreaLeft" t="textAreaTop" r="textAreaRight" b="textAreaBottom"/>
              <a:pathLst>
                <a:path w="6357" h="6011" fill="none">
                  <a:moveTo>
                    <a:pt x="1" y="1"/>
                  </a:moveTo>
                  <a:lnTo>
                    <a:pt x="6356" y="6010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3" name="Google Shape;771;p47"/>
            <p:cNvSpPr/>
            <p:nvPr/>
          </p:nvSpPr>
          <p:spPr>
            <a:xfrm flipH="1">
              <a:off x="8677080" y="2846520"/>
              <a:ext cx="118440" cy="124920"/>
            </a:xfrm>
            <a:custGeom>
              <a:avLst/>
              <a:gdLst>
                <a:gd name="textAreaLeft" fmla="*/ -360 w 118440"/>
                <a:gd name="textAreaRight" fmla="*/ 118440 w 118440"/>
                <a:gd name="textAreaTop" fmla="*/ 0 h 124920"/>
                <a:gd name="textAreaBottom" fmla="*/ 125280 h 124920"/>
              </a:gdLst>
              <a:ahLst/>
              <a:cxnLst/>
              <a:rect l="textAreaLeft" t="textAreaTop" r="textAreaRight" b="textAreaBottom"/>
              <a:pathLst>
                <a:path w="6326" h="6672" fill="none">
                  <a:moveTo>
                    <a:pt x="1" y="1"/>
                  </a:moveTo>
                  <a:lnTo>
                    <a:pt x="6325" y="6671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2640" bIns="62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4" name="Google Shape;772;p47"/>
            <p:cNvSpPr/>
            <p:nvPr/>
          </p:nvSpPr>
          <p:spPr>
            <a:xfrm flipH="1">
              <a:off x="8451720" y="2991600"/>
              <a:ext cx="165600" cy="117720"/>
            </a:xfrm>
            <a:custGeom>
              <a:avLst/>
              <a:gdLst>
                <a:gd name="textAreaLeft" fmla="*/ 360 w 165600"/>
                <a:gd name="textAreaRight" fmla="*/ 166320 w 16560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42" h="6294" fill="none">
                  <a:moveTo>
                    <a:pt x="0" y="1"/>
                  </a:moveTo>
                  <a:lnTo>
                    <a:pt x="8842" y="6294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5" name="Google Shape;773;p47"/>
            <p:cNvSpPr/>
            <p:nvPr/>
          </p:nvSpPr>
          <p:spPr>
            <a:xfrm flipH="1">
              <a:off x="8464680" y="3006000"/>
              <a:ext cx="171000" cy="13572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135720"/>
                <a:gd name="textAreaBottom" fmla="*/ 136080 h 135720"/>
              </a:gdLst>
              <a:ahLst/>
              <a:cxnLst/>
              <a:rect l="textAreaLeft" t="textAreaTop" r="textAreaRight" b="textAreaBottom"/>
              <a:pathLst>
                <a:path w="9126" h="7238" fill="none">
                  <a:moveTo>
                    <a:pt x="9125" y="7238"/>
                  </a:moveTo>
                  <a:lnTo>
                    <a:pt x="0" y="1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04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6" name="Google Shape;774;p47"/>
            <p:cNvSpPr/>
            <p:nvPr/>
          </p:nvSpPr>
          <p:spPr>
            <a:xfrm flipH="1">
              <a:off x="8757000" y="3099960"/>
              <a:ext cx="558720" cy="608040"/>
            </a:xfrm>
            <a:custGeom>
              <a:avLst/>
              <a:gdLst>
                <a:gd name="textAreaLeft" fmla="*/ 360 w 558720"/>
                <a:gd name="textAreaRight" fmla="*/ 559440 w 558720"/>
                <a:gd name="textAreaTop" fmla="*/ 0 h 608040"/>
                <a:gd name="textAreaBottom" fmla="*/ 608400 h 608040"/>
              </a:gdLst>
              <a:ahLst/>
              <a:cxnLst/>
              <a:rect l="textAreaLeft" t="textAreaTop" r="textAreaRight" b="textAreaBottom"/>
              <a:pathLst>
                <a:path w="29766" h="32409" fill="none">
                  <a:moveTo>
                    <a:pt x="29766" y="1"/>
                  </a:moveTo>
                  <a:lnTo>
                    <a:pt x="1" y="32409"/>
                  </a:lnTo>
                </a:path>
              </a:pathLst>
            </a:custGeom>
            <a:noFill/>
            <a:ln w="472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717" name="Google Shape;775;p47"/>
          <p:cNvGrpSpPr/>
          <p:nvPr/>
        </p:nvGrpSpPr>
        <p:grpSpPr>
          <a:xfrm>
            <a:off x="4500720" y="1563638"/>
            <a:ext cx="884880" cy="189360"/>
            <a:chOff x="4500720" y="2071800"/>
            <a:chExt cx="884880" cy="189360"/>
          </a:xfrm>
        </p:grpSpPr>
        <p:sp>
          <p:nvSpPr>
            <p:cNvPr id="718" name="Google Shape;776;p47"/>
            <p:cNvSpPr/>
            <p:nvPr/>
          </p:nvSpPr>
          <p:spPr>
            <a:xfrm>
              <a:off x="5196240" y="2071800"/>
              <a:ext cx="189360" cy="1893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19" name="Google Shape;777;p47"/>
            <p:cNvSpPr/>
            <p:nvPr/>
          </p:nvSpPr>
          <p:spPr>
            <a:xfrm>
              <a:off x="4848480" y="2071800"/>
              <a:ext cx="189360" cy="189360"/>
            </a:xfrm>
            <a:prstGeom prst="ellips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20" name="Google Shape;778;p47"/>
            <p:cNvSpPr/>
            <p:nvPr/>
          </p:nvSpPr>
          <p:spPr>
            <a:xfrm>
              <a:off x="4500720" y="2071800"/>
              <a:ext cx="189360" cy="1893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721" name="PlaceHolder 2"/>
          <p:cNvSpPr>
            <a:spLocks noGrp="1"/>
          </p:cNvSpPr>
          <p:nvPr>
            <p:ph type="subTitle"/>
          </p:nvPr>
        </p:nvSpPr>
        <p:spPr>
          <a:xfrm>
            <a:off x="360000" y="1851670"/>
            <a:ext cx="5908680" cy="2714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69800" indent="-343080" algn="l">
              <a:lnSpc>
                <a:spcPct val="100000"/>
              </a:lnSpc>
              <a:buClr>
                <a:srgbClr val="6E6E8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Αν και οι γυναίκες έχουν συμμετάσχει στην επιστημονική έρευνα από την αρχαιότητα, η πρόσβασή τους σε εκπαίδευση και επαγγελματικές ευκαιρίες ήταν περιορισμένη για πολλούς αιώνες.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69800" indent="-343080">
              <a:lnSpc>
                <a:spcPct val="100000"/>
              </a:lnSpc>
              <a:buClr>
                <a:srgbClr val="6E6E8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Μόνο τα τελευταία χρόνια οι γυναίκες έχουν αρχίσει να εκτιμώνται και να αναγνωρίζονται πλήρως για τις επιστημονικές τους επιδόσεις.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75;p47"/>
          <p:cNvGrpSpPr/>
          <p:nvPr/>
        </p:nvGrpSpPr>
        <p:grpSpPr>
          <a:xfrm>
            <a:off x="7143840" y="928800"/>
            <a:ext cx="884880" cy="189360"/>
            <a:chOff x="7143840" y="928800"/>
            <a:chExt cx="884880" cy="189360"/>
          </a:xfrm>
        </p:grpSpPr>
        <p:sp>
          <p:nvSpPr>
            <p:cNvPr id="723" name="Google Shape;776;p47"/>
            <p:cNvSpPr/>
            <p:nvPr/>
          </p:nvSpPr>
          <p:spPr>
            <a:xfrm>
              <a:off x="7839360" y="928800"/>
              <a:ext cx="189360" cy="1893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24" name="Google Shape;777;p47"/>
            <p:cNvSpPr/>
            <p:nvPr/>
          </p:nvSpPr>
          <p:spPr>
            <a:xfrm>
              <a:off x="7491600" y="928800"/>
              <a:ext cx="189360" cy="189360"/>
            </a:xfrm>
            <a:prstGeom prst="ellips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25" name="Google Shape;778;p47"/>
            <p:cNvSpPr/>
            <p:nvPr/>
          </p:nvSpPr>
          <p:spPr>
            <a:xfrm>
              <a:off x="7143840" y="928800"/>
              <a:ext cx="189360" cy="189360"/>
            </a:xfrm>
            <a:prstGeom prst="ellips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726" name="PlaceHolder 1"/>
          <p:cNvSpPr>
            <a:spLocks noGrp="1"/>
          </p:cNvSpPr>
          <p:nvPr>
            <p:ph type="subTitle"/>
          </p:nvPr>
        </p:nvSpPr>
        <p:spPr>
          <a:xfrm>
            <a:off x="1203688" y="546300"/>
            <a:ext cx="4654232" cy="40509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 algn="l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l-GR" sz="200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Τα τελευταία 15 χρόνια, η παγκόσμια κοινότητα έχει καταβάλει πολλές προσπάθειες για να εμπνεύσει και να εμπλέξει γυναίκες στην επιστήμη</a:t>
            </a:r>
            <a:r>
              <a:rPr lang="en-US" sz="200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.</a:t>
            </a:r>
            <a:endParaRPr lang="el-GR" sz="200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l-GR" sz="200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Ωστόσο, </a:t>
            </a:r>
            <a:r>
              <a:rPr lang="el-GR" sz="2000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αυτές </a:t>
            </a:r>
            <a:r>
              <a:rPr lang="el-GR" sz="200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εξακολουθούν να αποκλείονται από την πλήρη συμμετοχή τους</a:t>
            </a:r>
            <a:r>
              <a:rPr lang="en-US" sz="200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. </a:t>
            </a:r>
            <a:endParaRPr lang="el-GR" sz="200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 algn="just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l-GR" sz="200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Επί του παρόντος, λιγότερο από το 30% των ερευνητών παγκοσμίως είναι γυναίκες.</a:t>
            </a:r>
            <a:endParaRPr lang="el-GR" sz="200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grpSp>
        <p:nvGrpSpPr>
          <p:cNvPr id="727" name="Google Shape;638;p45"/>
          <p:cNvGrpSpPr/>
          <p:nvPr/>
        </p:nvGrpSpPr>
        <p:grpSpPr>
          <a:xfrm>
            <a:off x="5857920" y="2000160"/>
            <a:ext cx="3060360" cy="2612520"/>
            <a:chOff x="5857920" y="2000160"/>
            <a:chExt cx="3060360" cy="2612520"/>
          </a:xfrm>
        </p:grpSpPr>
        <p:sp>
          <p:nvSpPr>
            <p:cNvPr id="728" name="Google Shape;639;p45"/>
            <p:cNvSpPr/>
            <p:nvPr/>
          </p:nvSpPr>
          <p:spPr>
            <a:xfrm>
              <a:off x="6273360" y="3060720"/>
              <a:ext cx="865440" cy="110880"/>
            </a:xfrm>
            <a:custGeom>
              <a:avLst/>
              <a:gdLst>
                <a:gd name="textAreaLeft" fmla="*/ 0 w 865440"/>
                <a:gd name="textAreaRight" fmla="*/ 865800 w 865440"/>
                <a:gd name="textAreaTop" fmla="*/ 0 h 110880"/>
                <a:gd name="textAreaBottom" fmla="*/ 111240 h 110880"/>
              </a:gdLst>
              <a:ahLst/>
              <a:cxnLst/>
              <a:rect l="textAreaLeft" t="textAreaTop" r="textAreaRight" b="textAreaBottom"/>
              <a:pathLst>
                <a:path w="28493" h="3659">
                  <a:moveTo>
                    <a:pt x="14270" y="0"/>
                  </a:moveTo>
                  <a:cubicBezTo>
                    <a:pt x="6403" y="0"/>
                    <a:pt x="1" y="823"/>
                    <a:pt x="1" y="1830"/>
                  </a:cubicBezTo>
                  <a:cubicBezTo>
                    <a:pt x="1" y="2836"/>
                    <a:pt x="6403" y="3659"/>
                    <a:pt x="14270" y="3659"/>
                  </a:cubicBezTo>
                  <a:cubicBezTo>
                    <a:pt x="22136" y="3659"/>
                    <a:pt x="28493" y="2836"/>
                    <a:pt x="28493" y="1830"/>
                  </a:cubicBezTo>
                  <a:cubicBezTo>
                    <a:pt x="28493" y="823"/>
                    <a:pt x="22136" y="0"/>
                    <a:pt x="142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440" bIns="55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29" name="Google Shape;640;p45"/>
            <p:cNvSpPr/>
            <p:nvPr/>
          </p:nvSpPr>
          <p:spPr>
            <a:xfrm>
              <a:off x="5857920" y="3671640"/>
              <a:ext cx="1128240" cy="920520"/>
            </a:xfrm>
            <a:custGeom>
              <a:avLst/>
              <a:gdLst>
                <a:gd name="textAreaLeft" fmla="*/ 0 w 1128240"/>
                <a:gd name="textAreaRight" fmla="*/ 1128600 w 1128240"/>
                <a:gd name="textAreaTop" fmla="*/ 0 h 920520"/>
                <a:gd name="textAreaBottom" fmla="*/ 920880 h 920520"/>
              </a:gdLst>
              <a:ahLst/>
              <a:cxnLst/>
              <a:rect l="textAreaLeft" t="textAreaTop" r="textAreaRight" b="textAreaBottom"/>
              <a:pathLst>
                <a:path w="37136" h="30305">
                  <a:moveTo>
                    <a:pt x="16847" y="1"/>
                  </a:moveTo>
                  <a:cubicBezTo>
                    <a:pt x="15414" y="1"/>
                    <a:pt x="13987" y="735"/>
                    <a:pt x="13218" y="2178"/>
                  </a:cubicBezTo>
                  <a:lnTo>
                    <a:pt x="1464" y="24267"/>
                  </a:lnTo>
                  <a:cubicBezTo>
                    <a:pt x="1" y="27011"/>
                    <a:pt x="1967" y="30304"/>
                    <a:pt x="5077" y="30304"/>
                  </a:cubicBezTo>
                  <a:lnTo>
                    <a:pt x="31877" y="30304"/>
                  </a:lnTo>
                  <a:cubicBezTo>
                    <a:pt x="35169" y="30304"/>
                    <a:pt x="37136" y="26600"/>
                    <a:pt x="35261" y="23902"/>
                  </a:cubicBezTo>
                  <a:lnTo>
                    <a:pt x="20260" y="1812"/>
                  </a:lnTo>
                  <a:cubicBezTo>
                    <a:pt x="19436" y="598"/>
                    <a:pt x="18139" y="1"/>
                    <a:pt x="16847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0" name="Google Shape;641;p45"/>
            <p:cNvSpPr/>
            <p:nvPr/>
          </p:nvSpPr>
          <p:spPr>
            <a:xfrm>
              <a:off x="6240240" y="3151080"/>
              <a:ext cx="275040" cy="862920"/>
            </a:xfrm>
            <a:custGeom>
              <a:avLst/>
              <a:gdLst>
                <a:gd name="textAreaLeft" fmla="*/ 0 w 275040"/>
                <a:gd name="textAreaRight" fmla="*/ 275400 w 275040"/>
                <a:gd name="textAreaTop" fmla="*/ 0 h 862920"/>
                <a:gd name="textAreaBottom" fmla="*/ 863280 h 862920"/>
              </a:gdLst>
              <a:ahLst/>
              <a:cxnLst/>
              <a:rect l="textAreaLeft" t="textAreaTop" r="textAreaRight" b="textAreaBottom"/>
              <a:pathLst>
                <a:path w="9056" h="28402">
                  <a:moveTo>
                    <a:pt x="0" y="1"/>
                  </a:moveTo>
                  <a:lnTo>
                    <a:pt x="0" y="28401"/>
                  </a:lnTo>
                  <a:lnTo>
                    <a:pt x="9055" y="28401"/>
                  </a:lnTo>
                  <a:lnTo>
                    <a:pt x="905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1" name="Google Shape;642;p45"/>
            <p:cNvSpPr/>
            <p:nvPr/>
          </p:nvSpPr>
          <p:spPr>
            <a:xfrm>
              <a:off x="5857920" y="3671640"/>
              <a:ext cx="1128240" cy="920520"/>
            </a:xfrm>
            <a:custGeom>
              <a:avLst/>
              <a:gdLst>
                <a:gd name="textAreaLeft" fmla="*/ 0 w 1128240"/>
                <a:gd name="textAreaRight" fmla="*/ 1128600 w 1128240"/>
                <a:gd name="textAreaTop" fmla="*/ 0 h 920520"/>
                <a:gd name="textAreaBottom" fmla="*/ 920880 h 920520"/>
              </a:gdLst>
              <a:ahLst/>
              <a:cxnLst/>
              <a:rect l="textAreaLeft" t="textAreaTop" r="textAreaRight" b="textAreaBottom"/>
              <a:pathLst>
                <a:path w="37136" h="30305">
                  <a:moveTo>
                    <a:pt x="16847" y="1"/>
                  </a:moveTo>
                  <a:cubicBezTo>
                    <a:pt x="15414" y="1"/>
                    <a:pt x="13987" y="735"/>
                    <a:pt x="13218" y="2178"/>
                  </a:cubicBezTo>
                  <a:lnTo>
                    <a:pt x="1464" y="24267"/>
                  </a:lnTo>
                  <a:cubicBezTo>
                    <a:pt x="1" y="27011"/>
                    <a:pt x="1967" y="30304"/>
                    <a:pt x="5077" y="30304"/>
                  </a:cubicBezTo>
                  <a:lnTo>
                    <a:pt x="31877" y="30304"/>
                  </a:lnTo>
                  <a:cubicBezTo>
                    <a:pt x="35169" y="30304"/>
                    <a:pt x="37136" y="26600"/>
                    <a:pt x="35261" y="23902"/>
                  </a:cubicBezTo>
                  <a:lnTo>
                    <a:pt x="20260" y="1812"/>
                  </a:lnTo>
                  <a:cubicBezTo>
                    <a:pt x="19436" y="598"/>
                    <a:pt x="18139" y="1"/>
                    <a:pt x="16847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2" name="Google Shape;643;p45"/>
            <p:cNvSpPr/>
            <p:nvPr/>
          </p:nvSpPr>
          <p:spPr>
            <a:xfrm>
              <a:off x="6240240" y="3462480"/>
              <a:ext cx="275040" cy="551520"/>
            </a:xfrm>
            <a:custGeom>
              <a:avLst/>
              <a:gdLst>
                <a:gd name="textAreaLeft" fmla="*/ 0 w 275040"/>
                <a:gd name="textAreaRight" fmla="*/ 275400 w 275040"/>
                <a:gd name="textAreaTop" fmla="*/ 0 h 551520"/>
                <a:gd name="textAreaBottom" fmla="*/ 551880 h 551520"/>
              </a:gdLst>
              <a:ahLst/>
              <a:cxnLst/>
              <a:rect l="textAreaLeft" t="textAreaTop" r="textAreaRight" b="textAreaBottom"/>
              <a:pathLst>
                <a:path w="9056" h="18157">
                  <a:moveTo>
                    <a:pt x="0" y="0"/>
                  </a:moveTo>
                  <a:lnTo>
                    <a:pt x="0" y="18156"/>
                  </a:lnTo>
                  <a:lnTo>
                    <a:pt x="9055" y="18156"/>
                  </a:lnTo>
                  <a:lnTo>
                    <a:pt x="905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3" name="Google Shape;644;p45"/>
            <p:cNvSpPr/>
            <p:nvPr/>
          </p:nvSpPr>
          <p:spPr>
            <a:xfrm>
              <a:off x="6114960" y="3053880"/>
              <a:ext cx="515160" cy="106560"/>
            </a:xfrm>
            <a:custGeom>
              <a:avLst/>
              <a:gdLst>
                <a:gd name="textAreaLeft" fmla="*/ 0 w 515160"/>
                <a:gd name="textAreaRight" fmla="*/ 515520 w 515160"/>
                <a:gd name="textAreaTop" fmla="*/ 0 h 106560"/>
                <a:gd name="textAreaBottom" fmla="*/ 106920 h 106560"/>
              </a:gdLst>
              <a:ahLst/>
              <a:cxnLst/>
              <a:rect l="textAreaLeft" t="textAreaTop" r="textAreaRight" b="textAreaBottom"/>
              <a:pathLst>
                <a:path w="16968" h="3522">
                  <a:moveTo>
                    <a:pt x="1784" y="1"/>
                  </a:moveTo>
                  <a:cubicBezTo>
                    <a:pt x="778" y="1"/>
                    <a:pt x="0" y="778"/>
                    <a:pt x="0" y="1738"/>
                  </a:cubicBezTo>
                  <a:cubicBezTo>
                    <a:pt x="0" y="2745"/>
                    <a:pt x="778" y="3522"/>
                    <a:pt x="1784" y="3522"/>
                  </a:cubicBezTo>
                  <a:lnTo>
                    <a:pt x="15229" y="3522"/>
                  </a:lnTo>
                  <a:cubicBezTo>
                    <a:pt x="16190" y="3522"/>
                    <a:pt x="16967" y="2745"/>
                    <a:pt x="16967" y="1738"/>
                  </a:cubicBezTo>
                  <a:cubicBezTo>
                    <a:pt x="16967" y="778"/>
                    <a:pt x="16190" y="1"/>
                    <a:pt x="1522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328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4" name="Google Shape;645;p45"/>
            <p:cNvSpPr/>
            <p:nvPr/>
          </p:nvSpPr>
          <p:spPr>
            <a:xfrm>
              <a:off x="6141600" y="4103280"/>
              <a:ext cx="235800" cy="234720"/>
            </a:xfrm>
            <a:custGeom>
              <a:avLst/>
              <a:gdLst>
                <a:gd name="textAreaLeft" fmla="*/ 0 w 235800"/>
                <a:gd name="textAreaRight" fmla="*/ 236160 w 235800"/>
                <a:gd name="textAreaTop" fmla="*/ 0 h 234720"/>
                <a:gd name="textAreaBottom" fmla="*/ 235080 h 234720"/>
              </a:gdLst>
              <a:ahLst/>
              <a:cxnLst/>
              <a:rect l="textAreaLeft" t="textAreaTop" r="textAreaRight" b="textAreaBottom"/>
              <a:pathLst>
                <a:path w="7775" h="7730" fill="none">
                  <a:moveTo>
                    <a:pt x="7775" y="3887"/>
                  </a:moveTo>
                  <a:cubicBezTo>
                    <a:pt x="7775" y="5991"/>
                    <a:pt x="6037" y="7729"/>
                    <a:pt x="3888" y="7729"/>
                  </a:cubicBezTo>
                  <a:cubicBezTo>
                    <a:pt x="1738" y="7729"/>
                    <a:pt x="0" y="5991"/>
                    <a:pt x="0" y="3887"/>
                  </a:cubicBezTo>
                  <a:cubicBezTo>
                    <a:pt x="0" y="1738"/>
                    <a:pt x="1738" y="0"/>
                    <a:pt x="3888" y="0"/>
                  </a:cubicBezTo>
                  <a:cubicBezTo>
                    <a:pt x="6037" y="0"/>
                    <a:pt x="7775" y="1738"/>
                    <a:pt x="7775" y="3887"/>
                  </a:cubicBezTo>
                  <a:close/>
                </a:path>
              </a:pathLst>
            </a:custGeom>
            <a:noFill/>
            <a:ln w="13725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5" name="Google Shape;646;p45"/>
            <p:cNvSpPr/>
            <p:nvPr/>
          </p:nvSpPr>
          <p:spPr>
            <a:xfrm>
              <a:off x="6534720" y="4263120"/>
              <a:ext cx="166320" cy="166320"/>
            </a:xfrm>
            <a:custGeom>
              <a:avLst/>
              <a:gdLst>
                <a:gd name="textAreaLeft" fmla="*/ 0 w 166320"/>
                <a:gd name="textAreaRight" fmla="*/ 166680 w 16632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5489" h="5489" fill="none">
                  <a:moveTo>
                    <a:pt x="5489" y="2333"/>
                  </a:moveTo>
                  <a:cubicBezTo>
                    <a:pt x="5489" y="4437"/>
                    <a:pt x="2973" y="5488"/>
                    <a:pt x="1510" y="4025"/>
                  </a:cubicBezTo>
                  <a:cubicBezTo>
                    <a:pt x="1" y="2516"/>
                    <a:pt x="1053" y="0"/>
                    <a:pt x="3156" y="0"/>
                  </a:cubicBezTo>
                  <a:cubicBezTo>
                    <a:pt x="4437" y="0"/>
                    <a:pt x="5489" y="1052"/>
                    <a:pt x="5489" y="2333"/>
                  </a:cubicBezTo>
                  <a:close/>
                </a:path>
              </a:pathLst>
            </a:custGeom>
            <a:noFill/>
            <a:ln w="13725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6" name="Google Shape;647;p45"/>
            <p:cNvSpPr/>
            <p:nvPr/>
          </p:nvSpPr>
          <p:spPr>
            <a:xfrm>
              <a:off x="6383160" y="3954600"/>
              <a:ext cx="69120" cy="60120"/>
            </a:xfrm>
            <a:custGeom>
              <a:avLst/>
              <a:gdLst>
                <a:gd name="textAreaLeft" fmla="*/ 0 w 69120"/>
                <a:gd name="textAreaRight" fmla="*/ 69480 w 69120"/>
                <a:gd name="textAreaTop" fmla="*/ 0 h 60120"/>
                <a:gd name="textAreaBottom" fmla="*/ 60480 h 60120"/>
              </a:gdLst>
              <a:ahLst/>
              <a:cxnLst/>
              <a:rect l="textAreaLeft" t="textAreaTop" r="textAreaRight" b="textAreaBottom"/>
              <a:pathLst>
                <a:path w="2288" h="1993">
                  <a:moveTo>
                    <a:pt x="1327" y="1"/>
                  </a:moveTo>
                  <a:cubicBezTo>
                    <a:pt x="458" y="1"/>
                    <a:pt x="1" y="1053"/>
                    <a:pt x="641" y="1693"/>
                  </a:cubicBezTo>
                  <a:cubicBezTo>
                    <a:pt x="834" y="1901"/>
                    <a:pt x="1075" y="1993"/>
                    <a:pt x="1313" y="1993"/>
                  </a:cubicBezTo>
                  <a:cubicBezTo>
                    <a:pt x="1808" y="1993"/>
                    <a:pt x="2287" y="1594"/>
                    <a:pt x="2287" y="1007"/>
                  </a:cubicBezTo>
                  <a:cubicBezTo>
                    <a:pt x="2287" y="458"/>
                    <a:pt x="1876" y="1"/>
                    <a:pt x="132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240" bIns="30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7" name="Google Shape;648;p45"/>
            <p:cNvSpPr/>
            <p:nvPr/>
          </p:nvSpPr>
          <p:spPr>
            <a:xfrm>
              <a:off x="6423480" y="437148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647" h="1648">
                  <a:moveTo>
                    <a:pt x="823" y="1"/>
                  </a:moveTo>
                  <a:cubicBezTo>
                    <a:pt x="366" y="1"/>
                    <a:pt x="0" y="367"/>
                    <a:pt x="0" y="824"/>
                  </a:cubicBezTo>
                  <a:cubicBezTo>
                    <a:pt x="0" y="1281"/>
                    <a:pt x="366" y="1647"/>
                    <a:pt x="823" y="1647"/>
                  </a:cubicBezTo>
                  <a:cubicBezTo>
                    <a:pt x="1235" y="1647"/>
                    <a:pt x="1646" y="1281"/>
                    <a:pt x="1646" y="824"/>
                  </a:cubicBezTo>
                  <a:cubicBezTo>
                    <a:pt x="1646" y="367"/>
                    <a:pt x="1235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8" name="Google Shape;649;p45"/>
            <p:cNvSpPr/>
            <p:nvPr/>
          </p:nvSpPr>
          <p:spPr>
            <a:xfrm>
              <a:off x="7203240" y="4136400"/>
              <a:ext cx="1090800" cy="99720"/>
            </a:xfrm>
            <a:custGeom>
              <a:avLst/>
              <a:gdLst>
                <a:gd name="textAreaLeft" fmla="*/ 0 w 1090800"/>
                <a:gd name="textAreaRight" fmla="*/ 1091160 w 1090800"/>
                <a:gd name="textAreaTop" fmla="*/ 0 h 99720"/>
                <a:gd name="textAreaBottom" fmla="*/ 100080 h 99720"/>
              </a:gdLst>
              <a:ahLst/>
              <a:cxnLst/>
              <a:rect l="textAreaLeft" t="textAreaTop" r="textAreaRight" b="textAreaBottom"/>
              <a:pathLst>
                <a:path w="35901" h="3294">
                  <a:moveTo>
                    <a:pt x="17974" y="1"/>
                  </a:moveTo>
                  <a:cubicBezTo>
                    <a:pt x="8049" y="1"/>
                    <a:pt x="0" y="732"/>
                    <a:pt x="0" y="1647"/>
                  </a:cubicBezTo>
                  <a:cubicBezTo>
                    <a:pt x="0" y="2562"/>
                    <a:pt x="8049" y="3294"/>
                    <a:pt x="17974" y="3294"/>
                  </a:cubicBezTo>
                  <a:cubicBezTo>
                    <a:pt x="27898" y="3294"/>
                    <a:pt x="35901" y="2562"/>
                    <a:pt x="35901" y="1647"/>
                  </a:cubicBezTo>
                  <a:cubicBezTo>
                    <a:pt x="35901" y="732"/>
                    <a:pt x="27898" y="1"/>
                    <a:pt x="1797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39" name="Google Shape;650;p45"/>
            <p:cNvSpPr/>
            <p:nvPr/>
          </p:nvSpPr>
          <p:spPr>
            <a:xfrm>
              <a:off x="7167240" y="4217040"/>
              <a:ext cx="165240" cy="395640"/>
            </a:xfrm>
            <a:custGeom>
              <a:avLst/>
              <a:gdLst>
                <a:gd name="textAreaLeft" fmla="*/ 0 w 165240"/>
                <a:gd name="textAreaRight" fmla="*/ 165600 w 165240"/>
                <a:gd name="textAreaTop" fmla="*/ 0 h 395640"/>
                <a:gd name="textAreaBottom" fmla="*/ 396000 h 395640"/>
              </a:gdLst>
              <a:ahLst/>
              <a:cxnLst/>
              <a:rect l="textAreaLeft" t="textAreaTop" r="textAreaRight" b="textAreaBottom"/>
              <a:pathLst>
                <a:path w="5443" h="13035" fill="none">
                  <a:moveTo>
                    <a:pt x="0" y="12943"/>
                  </a:moveTo>
                  <a:lnTo>
                    <a:pt x="2150" y="13034"/>
                  </a:lnTo>
                  <a:lnTo>
                    <a:pt x="5443" y="0"/>
                  </a:lnTo>
                </a:path>
              </a:pathLst>
            </a:custGeom>
            <a:noFill/>
            <a:ln w="12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0" name="Google Shape;651;p45"/>
            <p:cNvSpPr/>
            <p:nvPr/>
          </p:nvSpPr>
          <p:spPr>
            <a:xfrm>
              <a:off x="8186040" y="4210200"/>
              <a:ext cx="165240" cy="395640"/>
            </a:xfrm>
            <a:custGeom>
              <a:avLst/>
              <a:gdLst>
                <a:gd name="textAreaLeft" fmla="*/ 0 w 165240"/>
                <a:gd name="textAreaRight" fmla="*/ 165600 w 165240"/>
                <a:gd name="textAreaTop" fmla="*/ 0 h 395640"/>
                <a:gd name="textAreaBottom" fmla="*/ 396000 h 395640"/>
              </a:gdLst>
              <a:ahLst/>
              <a:cxnLst/>
              <a:rect l="textAreaLeft" t="textAreaTop" r="textAreaRight" b="textAreaBottom"/>
              <a:pathLst>
                <a:path w="5444" h="13035" fill="none">
                  <a:moveTo>
                    <a:pt x="5443" y="12943"/>
                  </a:moveTo>
                  <a:lnTo>
                    <a:pt x="3248" y="13035"/>
                  </a:lnTo>
                  <a:lnTo>
                    <a:pt x="1" y="1"/>
                  </a:lnTo>
                </a:path>
              </a:pathLst>
            </a:custGeom>
            <a:noFill/>
            <a:ln w="12575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1" name="Google Shape;652;p45"/>
            <p:cNvSpPr/>
            <p:nvPr/>
          </p:nvSpPr>
          <p:spPr>
            <a:xfrm>
              <a:off x="7602120" y="3897360"/>
              <a:ext cx="252720" cy="302400"/>
            </a:xfrm>
            <a:custGeom>
              <a:avLst/>
              <a:gdLst>
                <a:gd name="textAreaLeft" fmla="*/ 0 w 252720"/>
                <a:gd name="textAreaRight" fmla="*/ 253080 w 25272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8325" h="9956">
                  <a:moveTo>
                    <a:pt x="4574" y="1"/>
                  </a:moveTo>
                  <a:lnTo>
                    <a:pt x="1784" y="3659"/>
                  </a:lnTo>
                  <a:cubicBezTo>
                    <a:pt x="1" y="5626"/>
                    <a:pt x="733" y="8736"/>
                    <a:pt x="3202" y="9696"/>
                  </a:cubicBezTo>
                  <a:cubicBezTo>
                    <a:pt x="3657" y="9873"/>
                    <a:pt x="4118" y="9955"/>
                    <a:pt x="4567" y="9955"/>
                  </a:cubicBezTo>
                  <a:cubicBezTo>
                    <a:pt x="6558" y="9955"/>
                    <a:pt x="8324" y="8339"/>
                    <a:pt x="8324" y="6175"/>
                  </a:cubicBezTo>
                  <a:cubicBezTo>
                    <a:pt x="8324" y="5580"/>
                    <a:pt x="8187" y="4986"/>
                    <a:pt x="7913" y="4482"/>
                  </a:cubicBezTo>
                  <a:cubicBezTo>
                    <a:pt x="7593" y="3934"/>
                    <a:pt x="7181" y="3431"/>
                    <a:pt x="6769" y="2973"/>
                  </a:cubicBezTo>
                  <a:lnTo>
                    <a:pt x="5900" y="1784"/>
                  </a:lnTo>
                  <a:lnTo>
                    <a:pt x="4574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2" name="Google Shape;653;p45"/>
            <p:cNvSpPr/>
            <p:nvPr/>
          </p:nvSpPr>
          <p:spPr>
            <a:xfrm>
              <a:off x="7172640" y="2708640"/>
              <a:ext cx="1179720" cy="1073880"/>
            </a:xfrm>
            <a:custGeom>
              <a:avLst/>
              <a:gdLst>
                <a:gd name="textAreaLeft" fmla="*/ 0 w 1179720"/>
                <a:gd name="textAreaRight" fmla="*/ 1180080 w 1179720"/>
                <a:gd name="textAreaTop" fmla="*/ 0 h 1073880"/>
                <a:gd name="textAreaBottom" fmla="*/ 1074240 h 1073880"/>
              </a:gdLst>
              <a:ahLst/>
              <a:cxnLst/>
              <a:rect l="textAreaLeft" t="textAreaTop" r="textAreaRight" b="textAreaBottom"/>
              <a:pathLst>
                <a:path w="38828" h="35341">
                  <a:moveTo>
                    <a:pt x="19414" y="0"/>
                  </a:moveTo>
                  <a:cubicBezTo>
                    <a:pt x="14886" y="0"/>
                    <a:pt x="10359" y="1727"/>
                    <a:pt x="6906" y="5180"/>
                  </a:cubicBezTo>
                  <a:cubicBezTo>
                    <a:pt x="0" y="12085"/>
                    <a:pt x="0" y="23290"/>
                    <a:pt x="6906" y="30196"/>
                  </a:cubicBezTo>
                  <a:cubicBezTo>
                    <a:pt x="10359" y="33626"/>
                    <a:pt x="14886" y="35341"/>
                    <a:pt x="19414" y="35341"/>
                  </a:cubicBezTo>
                  <a:cubicBezTo>
                    <a:pt x="23942" y="35341"/>
                    <a:pt x="28469" y="33626"/>
                    <a:pt x="31922" y="30196"/>
                  </a:cubicBezTo>
                  <a:cubicBezTo>
                    <a:pt x="38828" y="23290"/>
                    <a:pt x="38828" y="12085"/>
                    <a:pt x="31922" y="5180"/>
                  </a:cubicBezTo>
                  <a:cubicBezTo>
                    <a:pt x="28469" y="1727"/>
                    <a:pt x="23942" y="0"/>
                    <a:pt x="194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3" name="Google Shape;654;p45"/>
            <p:cNvSpPr/>
            <p:nvPr/>
          </p:nvSpPr>
          <p:spPr>
            <a:xfrm>
              <a:off x="7228440" y="3291480"/>
              <a:ext cx="1069920" cy="490320"/>
            </a:xfrm>
            <a:custGeom>
              <a:avLst/>
              <a:gdLst>
                <a:gd name="textAreaLeft" fmla="*/ 0 w 1069920"/>
                <a:gd name="textAreaRight" fmla="*/ 1070280 w 1069920"/>
                <a:gd name="textAreaTop" fmla="*/ 0 h 490320"/>
                <a:gd name="textAreaBottom" fmla="*/ 490680 h 490320"/>
              </a:gdLst>
              <a:ahLst/>
              <a:cxnLst/>
              <a:rect l="textAreaLeft" t="textAreaTop" r="textAreaRight" b="textAreaBottom"/>
              <a:pathLst>
                <a:path w="35216" h="16145">
                  <a:moveTo>
                    <a:pt x="1" y="1"/>
                  </a:moveTo>
                  <a:cubicBezTo>
                    <a:pt x="778" y="9148"/>
                    <a:pt x="8415" y="16145"/>
                    <a:pt x="17608" y="16145"/>
                  </a:cubicBezTo>
                  <a:cubicBezTo>
                    <a:pt x="26755" y="16145"/>
                    <a:pt x="34392" y="9148"/>
                    <a:pt x="3521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4" name="Google Shape;655;p45"/>
            <p:cNvSpPr/>
            <p:nvPr/>
          </p:nvSpPr>
          <p:spPr>
            <a:xfrm>
              <a:off x="6950520" y="2543760"/>
              <a:ext cx="740520" cy="708480"/>
            </a:xfrm>
            <a:custGeom>
              <a:avLst/>
              <a:gdLst>
                <a:gd name="textAreaLeft" fmla="*/ 0 w 740520"/>
                <a:gd name="textAreaRight" fmla="*/ 740880 w 740520"/>
                <a:gd name="textAreaTop" fmla="*/ 0 h 708480"/>
                <a:gd name="textAreaBottom" fmla="*/ 708840 h 708480"/>
              </a:gdLst>
              <a:ahLst/>
              <a:cxnLst/>
              <a:rect l="textAreaLeft" t="textAreaTop" r="textAreaRight" b="textAreaBottom"/>
              <a:pathLst>
                <a:path w="24377" h="23325">
                  <a:moveTo>
                    <a:pt x="6495" y="0"/>
                  </a:moveTo>
                  <a:lnTo>
                    <a:pt x="1" y="7135"/>
                  </a:lnTo>
                  <a:lnTo>
                    <a:pt x="17883" y="23324"/>
                  </a:lnTo>
                  <a:lnTo>
                    <a:pt x="24377" y="1619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5" name="Google Shape;656;p45"/>
            <p:cNvSpPr/>
            <p:nvPr/>
          </p:nvSpPr>
          <p:spPr>
            <a:xfrm>
              <a:off x="6876720" y="2476440"/>
              <a:ext cx="312480" cy="324720"/>
            </a:xfrm>
            <a:custGeom>
              <a:avLst/>
              <a:gdLst>
                <a:gd name="textAreaLeft" fmla="*/ 0 w 312480"/>
                <a:gd name="textAreaRight" fmla="*/ 312840 w 312480"/>
                <a:gd name="textAreaTop" fmla="*/ 0 h 324720"/>
                <a:gd name="textAreaBottom" fmla="*/ 325080 h 324720"/>
              </a:gdLst>
              <a:ahLst/>
              <a:cxnLst/>
              <a:rect l="textAreaLeft" t="textAreaTop" r="textAreaRight" b="textAreaBottom"/>
              <a:pathLst>
                <a:path w="10291" h="10694">
                  <a:moveTo>
                    <a:pt x="8670" y="0"/>
                  </a:moveTo>
                  <a:cubicBezTo>
                    <a:pt x="8276" y="0"/>
                    <a:pt x="7883" y="161"/>
                    <a:pt x="7592" y="477"/>
                  </a:cubicBezTo>
                  <a:lnTo>
                    <a:pt x="549" y="8251"/>
                  </a:lnTo>
                  <a:cubicBezTo>
                    <a:pt x="0" y="8846"/>
                    <a:pt x="46" y="9760"/>
                    <a:pt x="686" y="10309"/>
                  </a:cubicBezTo>
                  <a:cubicBezTo>
                    <a:pt x="966" y="10567"/>
                    <a:pt x="1316" y="10694"/>
                    <a:pt x="1665" y="10694"/>
                  </a:cubicBezTo>
                  <a:cubicBezTo>
                    <a:pt x="2060" y="10694"/>
                    <a:pt x="2453" y="10533"/>
                    <a:pt x="2744" y="10218"/>
                  </a:cubicBezTo>
                  <a:lnTo>
                    <a:pt x="9787" y="2489"/>
                  </a:lnTo>
                  <a:cubicBezTo>
                    <a:pt x="10290" y="1849"/>
                    <a:pt x="10244" y="934"/>
                    <a:pt x="9650" y="385"/>
                  </a:cubicBezTo>
                  <a:cubicBezTo>
                    <a:pt x="9370" y="127"/>
                    <a:pt x="9020" y="0"/>
                    <a:pt x="867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6" name="Google Shape;657;p45"/>
            <p:cNvSpPr/>
            <p:nvPr/>
          </p:nvSpPr>
          <p:spPr>
            <a:xfrm>
              <a:off x="7696800" y="3138480"/>
              <a:ext cx="298440" cy="262800"/>
            </a:xfrm>
            <a:custGeom>
              <a:avLst/>
              <a:gdLst>
                <a:gd name="textAreaLeft" fmla="*/ 0 w 298440"/>
                <a:gd name="textAreaRight" fmla="*/ 298800 w 298440"/>
                <a:gd name="textAreaTop" fmla="*/ 0 h 262800"/>
                <a:gd name="textAreaBottom" fmla="*/ 263160 h 262800"/>
              </a:gdLst>
              <a:ahLst/>
              <a:cxnLst/>
              <a:rect l="textAreaLeft" t="textAreaTop" r="textAreaRight" b="textAreaBottom"/>
              <a:pathLst>
                <a:path w="9834" h="8664">
                  <a:moveTo>
                    <a:pt x="4898" y="0"/>
                  </a:moveTo>
                  <a:cubicBezTo>
                    <a:pt x="4346" y="0"/>
                    <a:pt x="3786" y="106"/>
                    <a:pt x="3248" y="330"/>
                  </a:cubicBezTo>
                  <a:cubicBezTo>
                    <a:pt x="1053" y="1245"/>
                    <a:pt x="1" y="3760"/>
                    <a:pt x="915" y="5956"/>
                  </a:cubicBezTo>
                  <a:cubicBezTo>
                    <a:pt x="1607" y="7649"/>
                    <a:pt x="3212" y="8663"/>
                    <a:pt x="4902" y="8663"/>
                  </a:cubicBezTo>
                  <a:cubicBezTo>
                    <a:pt x="5449" y="8663"/>
                    <a:pt x="6004" y="8557"/>
                    <a:pt x="6541" y="8334"/>
                  </a:cubicBezTo>
                  <a:cubicBezTo>
                    <a:pt x="8781" y="7419"/>
                    <a:pt x="9833" y="4858"/>
                    <a:pt x="8919" y="2663"/>
                  </a:cubicBezTo>
                  <a:cubicBezTo>
                    <a:pt x="8228" y="1006"/>
                    <a:pt x="6600" y="0"/>
                    <a:pt x="489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7" name="Google Shape;658;p45"/>
            <p:cNvSpPr/>
            <p:nvPr/>
          </p:nvSpPr>
          <p:spPr>
            <a:xfrm>
              <a:off x="7856640" y="3241440"/>
              <a:ext cx="284760" cy="244080"/>
            </a:xfrm>
            <a:custGeom>
              <a:avLst/>
              <a:gdLst>
                <a:gd name="textAreaLeft" fmla="*/ 0 w 284760"/>
                <a:gd name="textAreaRight" fmla="*/ 285120 w 284760"/>
                <a:gd name="textAreaTop" fmla="*/ 0 h 244080"/>
                <a:gd name="textAreaBottom" fmla="*/ 244440 h 244080"/>
              </a:gdLst>
              <a:ahLst/>
              <a:cxnLst/>
              <a:rect l="textAreaLeft" t="textAreaTop" r="textAreaRight" b="textAreaBottom"/>
              <a:pathLst>
                <a:path w="9376" h="8038">
                  <a:moveTo>
                    <a:pt x="5351" y="1"/>
                  </a:moveTo>
                  <a:cubicBezTo>
                    <a:pt x="1784" y="1"/>
                    <a:pt x="0" y="4345"/>
                    <a:pt x="2515" y="6861"/>
                  </a:cubicBezTo>
                  <a:cubicBezTo>
                    <a:pt x="3328" y="7673"/>
                    <a:pt x="4332" y="8037"/>
                    <a:pt x="5318" y="8037"/>
                  </a:cubicBezTo>
                  <a:cubicBezTo>
                    <a:pt x="7385" y="8037"/>
                    <a:pt x="9375" y="6440"/>
                    <a:pt x="9375" y="4025"/>
                  </a:cubicBezTo>
                  <a:cubicBezTo>
                    <a:pt x="9375" y="1830"/>
                    <a:pt x="7546" y="1"/>
                    <a:pt x="535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8" name="Google Shape;659;p45"/>
            <p:cNvSpPr/>
            <p:nvPr/>
          </p:nvSpPr>
          <p:spPr>
            <a:xfrm>
              <a:off x="7502040" y="3237120"/>
              <a:ext cx="196920" cy="168840"/>
            </a:xfrm>
            <a:custGeom>
              <a:avLst/>
              <a:gdLst>
                <a:gd name="textAreaLeft" fmla="*/ 0 w 196920"/>
                <a:gd name="textAreaRight" fmla="*/ 197280 w 196920"/>
                <a:gd name="textAreaTop" fmla="*/ 0 h 168840"/>
                <a:gd name="textAreaBottom" fmla="*/ 169200 h 168840"/>
              </a:gdLst>
              <a:ahLst/>
              <a:cxnLst/>
              <a:rect l="textAreaLeft" t="textAreaTop" r="textAreaRight" b="textAreaBottom"/>
              <a:pathLst>
                <a:path w="6495" h="5569">
                  <a:moveTo>
                    <a:pt x="3704" y="0"/>
                  </a:moveTo>
                  <a:cubicBezTo>
                    <a:pt x="1235" y="0"/>
                    <a:pt x="0" y="2973"/>
                    <a:pt x="1738" y="4757"/>
                  </a:cubicBezTo>
                  <a:cubicBezTo>
                    <a:pt x="2314" y="5317"/>
                    <a:pt x="3013" y="5569"/>
                    <a:pt x="3697" y="5569"/>
                  </a:cubicBezTo>
                  <a:cubicBezTo>
                    <a:pt x="5131" y="5569"/>
                    <a:pt x="6494" y="4463"/>
                    <a:pt x="6494" y="2790"/>
                  </a:cubicBezTo>
                  <a:cubicBezTo>
                    <a:pt x="6494" y="1235"/>
                    <a:pt x="5259" y="0"/>
                    <a:pt x="370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600" bIns="84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49" name="Google Shape;660;p45"/>
            <p:cNvSpPr/>
            <p:nvPr/>
          </p:nvSpPr>
          <p:spPr>
            <a:xfrm>
              <a:off x="7531200" y="3057840"/>
              <a:ext cx="98280" cy="8460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84600"/>
                <a:gd name="textAreaBottom" fmla="*/ 84960 h 84600"/>
              </a:gdLst>
              <a:ahLst/>
              <a:cxnLst/>
              <a:rect l="textAreaLeft" t="textAreaTop" r="textAreaRight" b="textAreaBottom"/>
              <a:pathLst>
                <a:path w="3248" h="2791">
                  <a:moveTo>
                    <a:pt x="1875" y="1"/>
                  </a:moveTo>
                  <a:cubicBezTo>
                    <a:pt x="595" y="1"/>
                    <a:pt x="0" y="1510"/>
                    <a:pt x="869" y="2379"/>
                  </a:cubicBezTo>
                  <a:cubicBezTo>
                    <a:pt x="1153" y="2663"/>
                    <a:pt x="1506" y="2791"/>
                    <a:pt x="1852" y="2791"/>
                  </a:cubicBezTo>
                  <a:cubicBezTo>
                    <a:pt x="2564" y="2791"/>
                    <a:pt x="3247" y="2250"/>
                    <a:pt x="3247" y="1418"/>
                  </a:cubicBezTo>
                  <a:cubicBezTo>
                    <a:pt x="3247" y="641"/>
                    <a:pt x="2607" y="1"/>
                    <a:pt x="187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0" name="Google Shape;661;p45"/>
            <p:cNvSpPr/>
            <p:nvPr/>
          </p:nvSpPr>
          <p:spPr>
            <a:xfrm>
              <a:off x="7703640" y="2884320"/>
              <a:ext cx="124920" cy="124920"/>
            </a:xfrm>
            <a:custGeom>
              <a:avLst/>
              <a:gdLst>
                <a:gd name="textAreaLeft" fmla="*/ 0 w 124920"/>
                <a:gd name="textAreaRight" fmla="*/ 125280 w 124920"/>
                <a:gd name="textAreaTop" fmla="*/ 0 h 124920"/>
                <a:gd name="textAreaBottom" fmla="*/ 125280 h 124920"/>
              </a:gdLst>
              <a:ahLst/>
              <a:cxnLst/>
              <a:rect l="textAreaLeft" t="textAreaTop" r="textAreaRight" b="textAreaBottom"/>
              <a:pathLst>
                <a:path w="4117" h="4117">
                  <a:moveTo>
                    <a:pt x="2058" y="0"/>
                  </a:moveTo>
                  <a:cubicBezTo>
                    <a:pt x="915" y="0"/>
                    <a:pt x="0" y="915"/>
                    <a:pt x="0" y="2058"/>
                  </a:cubicBezTo>
                  <a:cubicBezTo>
                    <a:pt x="0" y="3201"/>
                    <a:pt x="915" y="4116"/>
                    <a:pt x="2058" y="4116"/>
                  </a:cubicBezTo>
                  <a:cubicBezTo>
                    <a:pt x="3202" y="4116"/>
                    <a:pt x="4116" y="3201"/>
                    <a:pt x="4116" y="2058"/>
                  </a:cubicBezTo>
                  <a:cubicBezTo>
                    <a:pt x="4116" y="915"/>
                    <a:pt x="3202" y="0"/>
                    <a:pt x="205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2640" bIns="62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1" name="Google Shape;662;p45"/>
            <p:cNvSpPr/>
            <p:nvPr/>
          </p:nvSpPr>
          <p:spPr>
            <a:xfrm>
              <a:off x="7962120" y="302328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648" h="1647">
                  <a:moveTo>
                    <a:pt x="824" y="0"/>
                  </a:moveTo>
                  <a:cubicBezTo>
                    <a:pt x="367" y="0"/>
                    <a:pt x="1" y="366"/>
                    <a:pt x="1" y="824"/>
                  </a:cubicBezTo>
                  <a:cubicBezTo>
                    <a:pt x="1" y="1281"/>
                    <a:pt x="367" y="1647"/>
                    <a:pt x="824" y="1647"/>
                  </a:cubicBezTo>
                  <a:cubicBezTo>
                    <a:pt x="1281" y="1647"/>
                    <a:pt x="1647" y="1281"/>
                    <a:pt x="1647" y="824"/>
                  </a:cubicBezTo>
                  <a:cubicBezTo>
                    <a:pt x="1647" y="366"/>
                    <a:pt x="1281" y="0"/>
                    <a:pt x="82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2" name="Google Shape;663;p45"/>
            <p:cNvSpPr/>
            <p:nvPr/>
          </p:nvSpPr>
          <p:spPr>
            <a:xfrm>
              <a:off x="7567560" y="3420720"/>
              <a:ext cx="173520" cy="173520"/>
            </a:xfrm>
            <a:custGeom>
              <a:avLst/>
              <a:gdLst>
                <a:gd name="textAreaLeft" fmla="*/ 0 w 173520"/>
                <a:gd name="textAreaRight" fmla="*/ 173880 w 173520"/>
                <a:gd name="textAreaTop" fmla="*/ 0 h 173520"/>
                <a:gd name="textAreaBottom" fmla="*/ 173880 h 173520"/>
              </a:gdLst>
              <a:ahLst/>
              <a:cxnLst/>
              <a:rect l="textAreaLeft" t="textAreaTop" r="textAreaRight" b="textAreaBottom"/>
              <a:pathLst>
                <a:path w="5718" h="5717" fill="none">
                  <a:moveTo>
                    <a:pt x="5717" y="2881"/>
                  </a:moveTo>
                  <a:cubicBezTo>
                    <a:pt x="5717" y="4436"/>
                    <a:pt x="4437" y="5717"/>
                    <a:pt x="2882" y="5717"/>
                  </a:cubicBezTo>
                  <a:cubicBezTo>
                    <a:pt x="1281" y="5717"/>
                    <a:pt x="0" y="4436"/>
                    <a:pt x="0" y="2881"/>
                  </a:cubicBezTo>
                  <a:cubicBezTo>
                    <a:pt x="0" y="1281"/>
                    <a:pt x="1281" y="0"/>
                    <a:pt x="2882" y="0"/>
                  </a:cubicBezTo>
                  <a:cubicBezTo>
                    <a:pt x="4437" y="0"/>
                    <a:pt x="5717" y="1281"/>
                    <a:pt x="5717" y="2881"/>
                  </a:cubicBezTo>
                  <a:close/>
                </a:path>
              </a:pathLst>
            </a:custGeom>
            <a:noFill/>
            <a:ln w="10300" cap="rnd">
              <a:solidFill>
                <a:srgbClr val="EFF4F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6760" bIns="86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3" name="Google Shape;664;p45"/>
            <p:cNvSpPr/>
            <p:nvPr/>
          </p:nvSpPr>
          <p:spPr>
            <a:xfrm>
              <a:off x="7877520" y="342072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647" h="1647">
                  <a:moveTo>
                    <a:pt x="823" y="0"/>
                  </a:moveTo>
                  <a:cubicBezTo>
                    <a:pt x="366" y="0"/>
                    <a:pt x="0" y="366"/>
                    <a:pt x="0" y="823"/>
                  </a:cubicBezTo>
                  <a:cubicBezTo>
                    <a:pt x="0" y="1281"/>
                    <a:pt x="366" y="1647"/>
                    <a:pt x="823" y="1647"/>
                  </a:cubicBezTo>
                  <a:cubicBezTo>
                    <a:pt x="1281" y="1647"/>
                    <a:pt x="1646" y="1281"/>
                    <a:pt x="1646" y="823"/>
                  </a:cubicBezTo>
                  <a:cubicBezTo>
                    <a:pt x="1646" y="366"/>
                    <a:pt x="1281" y="0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4" name="Google Shape;665;p45"/>
            <p:cNvSpPr/>
            <p:nvPr/>
          </p:nvSpPr>
          <p:spPr>
            <a:xfrm>
              <a:off x="7853760" y="3588840"/>
              <a:ext cx="73440" cy="74880"/>
            </a:xfrm>
            <a:custGeom>
              <a:avLst/>
              <a:gdLst>
                <a:gd name="textAreaLeft" fmla="*/ 0 w 73440"/>
                <a:gd name="textAreaRight" fmla="*/ 73800 w 73440"/>
                <a:gd name="textAreaTop" fmla="*/ 0 h 74880"/>
                <a:gd name="textAreaBottom" fmla="*/ 75240 h 74880"/>
              </a:gdLst>
              <a:ahLst/>
              <a:cxnLst/>
              <a:rect l="textAreaLeft" t="textAreaTop" r="textAreaRight" b="textAreaBottom"/>
              <a:pathLst>
                <a:path w="2425" h="2471">
                  <a:moveTo>
                    <a:pt x="1190" y="1"/>
                  </a:moveTo>
                  <a:cubicBezTo>
                    <a:pt x="549" y="1"/>
                    <a:pt x="1" y="550"/>
                    <a:pt x="1" y="1236"/>
                  </a:cubicBezTo>
                  <a:cubicBezTo>
                    <a:pt x="1" y="1922"/>
                    <a:pt x="549" y="2470"/>
                    <a:pt x="1190" y="2470"/>
                  </a:cubicBezTo>
                  <a:cubicBezTo>
                    <a:pt x="1876" y="2470"/>
                    <a:pt x="2424" y="1922"/>
                    <a:pt x="2424" y="1236"/>
                  </a:cubicBezTo>
                  <a:cubicBezTo>
                    <a:pt x="2424" y="550"/>
                    <a:pt x="1876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5" name="Google Shape;666;p45"/>
            <p:cNvSpPr/>
            <p:nvPr/>
          </p:nvSpPr>
          <p:spPr>
            <a:xfrm>
              <a:off x="7425720" y="3380400"/>
              <a:ext cx="70560" cy="6012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60120"/>
                <a:gd name="textAreaBottom" fmla="*/ 60480 h 60120"/>
              </a:gdLst>
              <a:ahLst/>
              <a:cxnLst/>
              <a:rect l="textAreaLeft" t="textAreaTop" r="textAreaRight" b="textAreaBottom"/>
              <a:pathLst>
                <a:path w="2334" h="1993">
                  <a:moveTo>
                    <a:pt x="1327" y="1"/>
                  </a:moveTo>
                  <a:cubicBezTo>
                    <a:pt x="458" y="1"/>
                    <a:pt x="1" y="1098"/>
                    <a:pt x="641" y="1693"/>
                  </a:cubicBezTo>
                  <a:cubicBezTo>
                    <a:pt x="834" y="1901"/>
                    <a:pt x="1080" y="1993"/>
                    <a:pt x="1324" y="1993"/>
                  </a:cubicBezTo>
                  <a:cubicBezTo>
                    <a:pt x="1832" y="1993"/>
                    <a:pt x="2333" y="1594"/>
                    <a:pt x="2333" y="1007"/>
                  </a:cubicBezTo>
                  <a:cubicBezTo>
                    <a:pt x="2333" y="458"/>
                    <a:pt x="1876" y="1"/>
                    <a:pt x="132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240" bIns="30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6" name="Google Shape;667;p45"/>
            <p:cNvSpPr/>
            <p:nvPr/>
          </p:nvSpPr>
          <p:spPr>
            <a:xfrm>
              <a:off x="7561800" y="2396520"/>
              <a:ext cx="358200" cy="435960"/>
            </a:xfrm>
            <a:custGeom>
              <a:avLst/>
              <a:gdLst>
                <a:gd name="textAreaLeft" fmla="*/ 0 w 358200"/>
                <a:gd name="textAreaRight" fmla="*/ 358560 w 358200"/>
                <a:gd name="textAreaTop" fmla="*/ 0 h 435960"/>
                <a:gd name="textAreaBottom" fmla="*/ 436320 h 435960"/>
              </a:gdLst>
              <a:ahLst/>
              <a:cxnLst/>
              <a:rect l="textAreaLeft" t="textAreaTop" r="textAreaRight" b="textAreaBottom"/>
              <a:pathLst>
                <a:path w="11800" h="14361">
                  <a:moveTo>
                    <a:pt x="1" y="1"/>
                  </a:moveTo>
                  <a:lnTo>
                    <a:pt x="1" y="14361"/>
                  </a:lnTo>
                  <a:lnTo>
                    <a:pt x="11800" y="14361"/>
                  </a:lnTo>
                  <a:lnTo>
                    <a:pt x="11800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7" name="Google Shape;668;p45"/>
            <p:cNvSpPr/>
            <p:nvPr/>
          </p:nvSpPr>
          <p:spPr>
            <a:xfrm>
              <a:off x="7482600" y="2333880"/>
              <a:ext cx="515160" cy="92880"/>
            </a:xfrm>
            <a:custGeom>
              <a:avLst/>
              <a:gdLst>
                <a:gd name="textAreaLeft" fmla="*/ 0 w 515160"/>
                <a:gd name="textAreaRight" fmla="*/ 515520 w 515160"/>
                <a:gd name="textAreaTop" fmla="*/ 0 h 92880"/>
                <a:gd name="textAreaBottom" fmla="*/ 93240 h 92880"/>
              </a:gdLst>
              <a:ahLst/>
              <a:cxnLst/>
              <a:rect l="textAreaLeft" t="textAreaTop" r="textAreaRight" b="textAreaBottom"/>
              <a:pathLst>
                <a:path w="16968" h="3065">
                  <a:moveTo>
                    <a:pt x="1556" y="1"/>
                  </a:moveTo>
                  <a:cubicBezTo>
                    <a:pt x="732" y="1"/>
                    <a:pt x="46" y="687"/>
                    <a:pt x="46" y="1510"/>
                  </a:cubicBezTo>
                  <a:cubicBezTo>
                    <a:pt x="1" y="2379"/>
                    <a:pt x="732" y="3065"/>
                    <a:pt x="1556" y="3065"/>
                  </a:cubicBezTo>
                  <a:lnTo>
                    <a:pt x="15413" y="3065"/>
                  </a:lnTo>
                  <a:cubicBezTo>
                    <a:pt x="16282" y="3065"/>
                    <a:pt x="16968" y="2379"/>
                    <a:pt x="16968" y="1510"/>
                  </a:cubicBezTo>
                  <a:cubicBezTo>
                    <a:pt x="16968" y="687"/>
                    <a:pt x="16282" y="1"/>
                    <a:pt x="1541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8" name="Google Shape;669;p45"/>
            <p:cNvSpPr/>
            <p:nvPr/>
          </p:nvSpPr>
          <p:spPr>
            <a:xfrm>
              <a:off x="6366600" y="2287800"/>
              <a:ext cx="10800" cy="1294920"/>
            </a:xfrm>
            <a:custGeom>
              <a:avLst/>
              <a:gdLst>
                <a:gd name="textAreaLeft" fmla="*/ 0 w 10800"/>
                <a:gd name="textAreaRight" fmla="*/ 11160 w 10800"/>
                <a:gd name="textAreaTop" fmla="*/ 0 h 1294920"/>
                <a:gd name="textAreaBottom" fmla="*/ 1295280 h 1294920"/>
              </a:gdLst>
              <a:ahLst/>
              <a:cxnLst/>
              <a:rect l="textAreaLeft" t="textAreaTop" r="textAreaRight" b="textAreaBottom"/>
              <a:pathLst>
                <a:path w="367" h="42624" fill="none">
                  <a:moveTo>
                    <a:pt x="367" y="42624"/>
                  </a:moveTo>
                  <a:lnTo>
                    <a:pt x="1" y="0"/>
                  </a:ln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59" name="Google Shape;670;p45"/>
            <p:cNvSpPr/>
            <p:nvPr/>
          </p:nvSpPr>
          <p:spPr>
            <a:xfrm>
              <a:off x="6359760" y="2000160"/>
              <a:ext cx="1379880" cy="331920"/>
            </a:xfrm>
            <a:custGeom>
              <a:avLst/>
              <a:gdLst>
                <a:gd name="textAreaLeft" fmla="*/ 0 w 1379880"/>
                <a:gd name="textAreaRight" fmla="*/ 1380240 w 1379880"/>
                <a:gd name="textAreaTop" fmla="*/ 0 h 331920"/>
                <a:gd name="textAreaBottom" fmla="*/ 332280 h 331920"/>
              </a:gdLst>
              <a:ahLst/>
              <a:cxnLst/>
              <a:rect l="textAreaLeft" t="textAreaTop" r="textAreaRight" b="textAreaBottom"/>
              <a:pathLst>
                <a:path w="45414" h="10931" fill="none">
                  <a:moveTo>
                    <a:pt x="229" y="9467"/>
                  </a:moveTo>
                  <a:cubicBezTo>
                    <a:pt x="0" y="7181"/>
                    <a:pt x="366" y="3659"/>
                    <a:pt x="2607" y="2379"/>
                  </a:cubicBezTo>
                  <a:cubicBezTo>
                    <a:pt x="6815" y="1"/>
                    <a:pt x="8187" y="5946"/>
                    <a:pt x="9924" y="8233"/>
                  </a:cubicBezTo>
                  <a:cubicBezTo>
                    <a:pt x="10519" y="9102"/>
                    <a:pt x="11434" y="9696"/>
                    <a:pt x="12394" y="9971"/>
                  </a:cubicBezTo>
                  <a:cubicBezTo>
                    <a:pt x="14864" y="10474"/>
                    <a:pt x="16601" y="8507"/>
                    <a:pt x="17836" y="6678"/>
                  </a:cubicBezTo>
                  <a:cubicBezTo>
                    <a:pt x="19071" y="4848"/>
                    <a:pt x="20763" y="2196"/>
                    <a:pt x="23233" y="2333"/>
                  </a:cubicBezTo>
                  <a:cubicBezTo>
                    <a:pt x="26709" y="2516"/>
                    <a:pt x="27898" y="9147"/>
                    <a:pt x="31282" y="9467"/>
                  </a:cubicBezTo>
                  <a:cubicBezTo>
                    <a:pt x="34117" y="9742"/>
                    <a:pt x="35306" y="5992"/>
                    <a:pt x="36633" y="4117"/>
                  </a:cubicBezTo>
                  <a:cubicBezTo>
                    <a:pt x="38005" y="2104"/>
                    <a:pt x="40886" y="1739"/>
                    <a:pt x="42761" y="3385"/>
                  </a:cubicBezTo>
                  <a:cubicBezTo>
                    <a:pt x="44956" y="5260"/>
                    <a:pt x="45230" y="8233"/>
                    <a:pt x="45413" y="10931"/>
                  </a:cubicBez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60" name="Google Shape;671;p45"/>
            <p:cNvSpPr/>
            <p:nvPr/>
          </p:nvSpPr>
          <p:spPr>
            <a:xfrm>
              <a:off x="7186680" y="3113640"/>
              <a:ext cx="1731600" cy="360"/>
            </a:xfrm>
            <a:custGeom>
              <a:avLst/>
              <a:gdLst>
                <a:gd name="textAreaLeft" fmla="*/ 0 w 1731600"/>
                <a:gd name="textAreaRight" fmla="*/ 1731960 w 173160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56985" h="1" fill="none">
                  <a:moveTo>
                    <a:pt x="1" y="0"/>
                  </a:moveTo>
                  <a:lnTo>
                    <a:pt x="56984" y="0"/>
                  </a:ln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61" name="Google Shape;672;p45"/>
            <p:cNvSpPr/>
            <p:nvPr/>
          </p:nvSpPr>
          <p:spPr>
            <a:xfrm>
              <a:off x="8652960" y="2021040"/>
              <a:ext cx="360" cy="25736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2573640"/>
                <a:gd name="textAreaBottom" fmla="*/ 2574000 h 2573640"/>
              </a:gdLst>
              <a:ahLst/>
              <a:cxnLst/>
              <a:rect l="textAreaLeft" t="textAreaTop" r="textAreaRight" b="textAreaBottom"/>
              <a:pathLst>
                <a:path w="1" h="84699" fill="none">
                  <a:moveTo>
                    <a:pt x="0" y="1"/>
                  </a:moveTo>
                  <a:lnTo>
                    <a:pt x="0" y="84699"/>
                  </a:lnTo>
                </a:path>
              </a:pathLst>
            </a:custGeom>
            <a:noFill/>
            <a:ln w="17150" cap="rnd">
              <a:solidFill>
                <a:srgbClr val="54334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62" name="Google Shape;673;p45"/>
            <p:cNvSpPr/>
            <p:nvPr/>
          </p:nvSpPr>
          <p:spPr>
            <a:xfrm>
              <a:off x="8573760" y="3027240"/>
              <a:ext cx="181800" cy="181800"/>
            </a:xfrm>
            <a:custGeom>
              <a:avLst/>
              <a:gdLst>
                <a:gd name="textAreaLeft" fmla="*/ 0 w 181800"/>
                <a:gd name="textAreaRight" fmla="*/ 182160 w 181800"/>
                <a:gd name="textAreaTop" fmla="*/ 0 h 181800"/>
                <a:gd name="textAreaBottom" fmla="*/ 182160 h 181800"/>
              </a:gdLst>
              <a:ahLst/>
              <a:cxnLst/>
              <a:rect l="textAreaLeft" t="textAreaTop" r="textAreaRight" b="textAreaBottom"/>
              <a:pathLst>
                <a:path w="5992" h="5992">
                  <a:moveTo>
                    <a:pt x="2973" y="1"/>
                  </a:moveTo>
                  <a:cubicBezTo>
                    <a:pt x="1327" y="1"/>
                    <a:pt x="0" y="1327"/>
                    <a:pt x="0" y="3019"/>
                  </a:cubicBezTo>
                  <a:cubicBezTo>
                    <a:pt x="0" y="4665"/>
                    <a:pt x="1327" y="5992"/>
                    <a:pt x="2973" y="5992"/>
                  </a:cubicBezTo>
                  <a:cubicBezTo>
                    <a:pt x="4619" y="5992"/>
                    <a:pt x="5991" y="4665"/>
                    <a:pt x="5991" y="3019"/>
                  </a:cubicBezTo>
                  <a:cubicBezTo>
                    <a:pt x="5991" y="1327"/>
                    <a:pt x="4619" y="1"/>
                    <a:pt x="297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080" bIns="91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763" name="Google Shape;674;p45"/>
            <p:cNvSpPr/>
            <p:nvPr/>
          </p:nvSpPr>
          <p:spPr>
            <a:xfrm>
              <a:off x="8591760" y="3065040"/>
              <a:ext cx="126000" cy="12492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124920"/>
                <a:gd name="textAreaBottom" fmla="*/ 125280 h 124920"/>
              </a:gdLst>
              <a:ahLst/>
              <a:cxnLst/>
              <a:rect l="textAreaLeft" t="textAreaTop" r="textAreaRight" b="textAreaBottom"/>
              <a:pathLst>
                <a:path w="4163" h="4117" fill="none">
                  <a:moveTo>
                    <a:pt x="4163" y="1784"/>
                  </a:moveTo>
                  <a:cubicBezTo>
                    <a:pt x="4163" y="3339"/>
                    <a:pt x="2242" y="4116"/>
                    <a:pt x="1144" y="3019"/>
                  </a:cubicBezTo>
                  <a:cubicBezTo>
                    <a:pt x="1" y="1921"/>
                    <a:pt x="824" y="0"/>
                    <a:pt x="2379" y="0"/>
                  </a:cubicBezTo>
                  <a:cubicBezTo>
                    <a:pt x="3385" y="0"/>
                    <a:pt x="4163" y="778"/>
                    <a:pt x="4163" y="1784"/>
                  </a:cubicBezTo>
                  <a:close/>
                </a:path>
              </a:pathLst>
            </a:custGeom>
            <a:noFill/>
            <a:ln w="9150">
              <a:solidFill>
                <a:srgbClr val="EFF4F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2640" bIns="62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892;p53"/>
          <p:cNvSpPr/>
          <p:nvPr/>
        </p:nvSpPr>
        <p:spPr>
          <a:xfrm rot="15567600">
            <a:off x="2057760" y="1026000"/>
            <a:ext cx="2380680" cy="4384080"/>
          </a:xfrm>
          <a:custGeom>
            <a:avLst/>
            <a:gdLst>
              <a:gd name="textAreaLeft" fmla="*/ 0 w 2380680"/>
              <a:gd name="textAreaRight" fmla="*/ 2381040 w 2380680"/>
              <a:gd name="textAreaTop" fmla="*/ 0 h 4384080"/>
              <a:gd name="textAreaBottom" fmla="*/ 4384440 h 4384080"/>
            </a:gdLst>
            <a:ahLst/>
            <a:cxnLst/>
            <a:rect l="textAreaLeft" t="textAreaTop" r="textAreaRight" b="textAreaBottom"/>
            <a:pathLst>
              <a:path w="15689" h="28890">
                <a:moveTo>
                  <a:pt x="7846" y="0"/>
                </a:moveTo>
                <a:cubicBezTo>
                  <a:pt x="3817" y="0"/>
                  <a:pt x="522" y="3274"/>
                  <a:pt x="522" y="7316"/>
                </a:cubicBezTo>
                <a:cubicBezTo>
                  <a:pt x="522" y="10284"/>
                  <a:pt x="2294" y="12785"/>
                  <a:pt x="4795" y="13986"/>
                </a:cubicBezTo>
                <a:cubicBezTo>
                  <a:pt x="6046" y="14557"/>
                  <a:pt x="6879" y="15808"/>
                  <a:pt x="6879" y="17217"/>
                </a:cubicBezTo>
                <a:cubicBezTo>
                  <a:pt x="6879" y="18622"/>
                  <a:pt x="5996" y="19927"/>
                  <a:pt x="4691" y="20393"/>
                </a:cubicBezTo>
                <a:cubicBezTo>
                  <a:pt x="2711" y="21123"/>
                  <a:pt x="1043" y="22532"/>
                  <a:pt x="1" y="24354"/>
                </a:cubicBezTo>
                <a:lnTo>
                  <a:pt x="7872" y="28889"/>
                </a:lnTo>
                <a:lnTo>
                  <a:pt x="15688" y="24354"/>
                </a:lnTo>
                <a:cubicBezTo>
                  <a:pt x="14646" y="22532"/>
                  <a:pt x="12978" y="21123"/>
                  <a:pt x="11048" y="20393"/>
                </a:cubicBezTo>
                <a:cubicBezTo>
                  <a:pt x="9693" y="19927"/>
                  <a:pt x="8810" y="18622"/>
                  <a:pt x="8810" y="17217"/>
                </a:cubicBezTo>
                <a:lnTo>
                  <a:pt x="8810" y="17113"/>
                </a:lnTo>
                <a:cubicBezTo>
                  <a:pt x="8810" y="15758"/>
                  <a:pt x="9643" y="14557"/>
                  <a:pt x="10840" y="13986"/>
                </a:cubicBezTo>
                <a:cubicBezTo>
                  <a:pt x="13550" y="12785"/>
                  <a:pt x="15376" y="9971"/>
                  <a:pt x="15167" y="6795"/>
                </a:cubicBezTo>
                <a:cubicBezTo>
                  <a:pt x="14904" y="3197"/>
                  <a:pt x="11986" y="279"/>
                  <a:pt x="8393" y="20"/>
                </a:cubicBezTo>
                <a:cubicBezTo>
                  <a:pt x="8209" y="7"/>
                  <a:pt x="8027" y="0"/>
                  <a:pt x="7846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l-GR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65" name="PlaceHolder 1"/>
          <p:cNvSpPr>
            <a:spLocks noGrp="1"/>
          </p:cNvSpPr>
          <p:nvPr>
            <p:ph type="subTitle"/>
          </p:nvPr>
        </p:nvSpPr>
        <p:spPr>
          <a:xfrm>
            <a:off x="395536" y="802214"/>
            <a:ext cx="4896544" cy="3785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Παρόλο που πολλές γυναίκες αποκτούν πτυχία και διδακτορικούς τίτλους, η αναλογία των γυναικών σε ανώτερες θέσεις στον τομέα της επιστήμης παραμένει χαμηλή.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-330120" algn="l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Πολλές φορές, οι γυναίκες αντιμετωπίζουν εμπόδια στην προώθηση της καριέρας τους λόγω προκαταλήψεων, ανισότητας στην αμοιβή και δυσκολιών στην επίτευξη ισορροπίας μεταξύ επαγγελματικής και προσωπικής ζωής.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sp>
        <p:nvSpPr>
          <p:cNvPr id="766" name="Google Shape;894;p53"/>
          <p:cNvSpPr/>
          <p:nvPr/>
        </p:nvSpPr>
        <p:spPr>
          <a:xfrm flipH="1">
            <a:off x="5214960" y="785880"/>
            <a:ext cx="3635280" cy="363528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228600">
            <a:solidFill>
              <a:srgbClr val="EFF4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title"/>
          </p:nvPr>
        </p:nvSpPr>
        <p:spPr>
          <a:xfrm>
            <a:off x="900000" y="105840"/>
            <a:ext cx="5544208" cy="61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Επιστημονική Καριέρα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1405260" y="123478"/>
            <a:ext cx="7199188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600" b="1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Η</a:t>
            </a: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 γυναικεία φύση εμπόδιο στην καριέρα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subTitle"/>
          </p:nvPr>
        </p:nvSpPr>
        <p:spPr>
          <a:xfrm>
            <a:off x="974157" y="1315456"/>
            <a:ext cx="6133412" cy="356055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ηλικία των γυναικών, κατά τη μεγαλύτερη περίοδο επαγγελματικής δραστηριότητας (25-45 ετών), συμπίπτει άμεσα με την περίοδο της γυναικείας γονιμότητας και του κύκλου αναπαραγωγής. </a:t>
            </a: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b="0" strike="noStrike" spc="-1" dirty="0">
              <a:solidFill>
                <a:schemeClr val="lt2"/>
              </a:solidFill>
              <a:latin typeface="PF Agora Slab Pro Medium" pitchFamily="2" charset="0"/>
              <a:ea typeface="Tajawal"/>
            </a:endParaRP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Η συνέχιση μιας ακαδημαϊκής καριέρας ταυτόχρονα με την ανατροφή παιδιών χωρίς υποστήριξη από την οικογένεια ή/και το κράτος είναι αδύνατη. </a:t>
            </a: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b="0" strike="noStrike" spc="-1" dirty="0">
              <a:solidFill>
                <a:schemeClr val="lt2"/>
              </a:solidFill>
              <a:latin typeface="PF Agora Slab Pro Medium" pitchFamily="2" charset="0"/>
              <a:ea typeface="Tajawal"/>
            </a:endParaRP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Αυτή η κατάσταση καταλήγει αρκετά συχνά στην παραίτηση πολλών ταλαντούχων γυναικών από την πορεία προς την επιστημονική σταδιοδρομία.</a:t>
            </a:r>
            <a:endParaRPr lang="el-GR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endParaRPr lang="el-GR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0" name="Google Shape;1878;p 2"/>
          <p:cNvGrpSpPr/>
          <p:nvPr/>
        </p:nvGrpSpPr>
        <p:grpSpPr>
          <a:xfrm>
            <a:off x="84060" y="445860"/>
            <a:ext cx="1271520" cy="3035160"/>
            <a:chOff x="348480" y="564840"/>
            <a:chExt cx="1271520" cy="3035160"/>
          </a:xfrm>
        </p:grpSpPr>
        <p:sp>
          <p:nvSpPr>
            <p:cNvPr id="771" name="Google Shape;1879;p 2"/>
            <p:cNvSpPr/>
            <p:nvPr/>
          </p:nvSpPr>
          <p:spPr>
            <a:xfrm>
              <a:off x="804240" y="3460320"/>
              <a:ext cx="597600" cy="139680"/>
            </a:xfrm>
            <a:custGeom>
              <a:avLst/>
              <a:gdLst>
                <a:gd name="textAreaLeft" fmla="*/ 0 w 597600"/>
                <a:gd name="textAreaRight" fmla="*/ 597960 w 597600"/>
                <a:gd name="textAreaTop" fmla="*/ 0 h 139680"/>
                <a:gd name="textAreaBottom" fmla="*/ 140040 h 139680"/>
              </a:gdLst>
              <a:ahLst/>
              <a:cxnLst/>
              <a:rect l="textAreaLeft" t="textAreaTop" r="textAreaRight" b="textAreaBottom"/>
              <a:pathLst>
                <a:path w="41390" h="9696">
                  <a:moveTo>
                    <a:pt x="20672" y="0"/>
                  </a:moveTo>
                  <a:cubicBezTo>
                    <a:pt x="9239" y="0"/>
                    <a:pt x="1" y="2150"/>
                    <a:pt x="1" y="4848"/>
                  </a:cubicBezTo>
                  <a:cubicBezTo>
                    <a:pt x="1" y="7546"/>
                    <a:pt x="9239" y="9696"/>
                    <a:pt x="20672" y="9696"/>
                  </a:cubicBezTo>
                  <a:cubicBezTo>
                    <a:pt x="32151" y="9696"/>
                    <a:pt x="41389" y="7546"/>
                    <a:pt x="41389" y="4848"/>
                  </a:cubicBezTo>
                  <a:cubicBezTo>
                    <a:pt x="41389" y="2150"/>
                    <a:pt x="32151" y="0"/>
                    <a:pt x="2067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grpSp>
          <p:nvGrpSpPr>
            <p:cNvPr id="772" name="Google Shape;1880;p 2"/>
            <p:cNvGrpSpPr/>
            <p:nvPr/>
          </p:nvGrpSpPr>
          <p:grpSpPr>
            <a:xfrm>
              <a:off x="348480" y="564840"/>
              <a:ext cx="1271520" cy="2983320"/>
              <a:chOff x="348480" y="564840"/>
              <a:chExt cx="1271520" cy="2983320"/>
            </a:xfrm>
          </p:grpSpPr>
          <p:sp>
            <p:nvSpPr>
              <p:cNvPr id="773" name="Google Shape;1881;p 2"/>
              <p:cNvSpPr/>
              <p:nvPr/>
            </p:nvSpPr>
            <p:spPr>
              <a:xfrm>
                <a:off x="1175760" y="3258360"/>
                <a:ext cx="198720" cy="288360"/>
              </a:xfrm>
              <a:custGeom>
                <a:avLst/>
                <a:gdLst>
                  <a:gd name="textAreaLeft" fmla="*/ 0 w 198720"/>
                  <a:gd name="textAreaRight" fmla="*/ 199080 w 198720"/>
                  <a:gd name="textAreaTop" fmla="*/ 0 h 288360"/>
                  <a:gd name="textAreaBottom" fmla="*/ 288720 h 288360"/>
                </a:gdLst>
                <a:ahLst/>
                <a:cxnLst/>
                <a:rect l="textAreaLeft" t="textAreaTop" r="textAreaRight" b="textAreaBottom"/>
                <a:pathLst>
                  <a:path w="9613" h="13939">
                    <a:moveTo>
                      <a:pt x="3589" y="1"/>
                    </a:moveTo>
                    <a:lnTo>
                      <a:pt x="35" y="172"/>
                    </a:lnTo>
                    <a:lnTo>
                      <a:pt x="240" y="8852"/>
                    </a:lnTo>
                    <a:cubicBezTo>
                      <a:pt x="240" y="8852"/>
                      <a:pt x="1" y="13193"/>
                      <a:pt x="5264" y="13876"/>
                    </a:cubicBezTo>
                    <a:cubicBezTo>
                      <a:pt x="5589" y="13919"/>
                      <a:pt x="5865" y="13939"/>
                      <a:pt x="6098" y="13939"/>
                    </a:cubicBezTo>
                    <a:cubicBezTo>
                      <a:pt x="9613" y="13939"/>
                      <a:pt x="3179" y="9399"/>
                      <a:pt x="3179" y="9399"/>
                    </a:cubicBezTo>
                    <a:lnTo>
                      <a:pt x="3589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4" name="Google Shape;1882;p 2"/>
              <p:cNvSpPr/>
              <p:nvPr/>
            </p:nvSpPr>
            <p:spPr>
              <a:xfrm>
                <a:off x="1173240" y="3441600"/>
                <a:ext cx="156600" cy="106560"/>
              </a:xfrm>
              <a:custGeom>
                <a:avLst/>
                <a:gdLst>
                  <a:gd name="textAreaLeft" fmla="*/ 0 w 156600"/>
                  <a:gd name="textAreaRight" fmla="*/ 156960 w 156600"/>
                  <a:gd name="textAreaTop" fmla="*/ 0 h 106560"/>
                  <a:gd name="textAreaBottom" fmla="*/ 106920 h 106560"/>
                </a:gdLst>
                <a:ahLst/>
                <a:cxnLst/>
                <a:rect l="textAreaLeft" t="textAreaTop" r="textAreaRight" b="textAreaBottom"/>
                <a:pathLst>
                  <a:path w="7588" h="5172">
                    <a:moveTo>
                      <a:pt x="376" y="0"/>
                    </a:moveTo>
                    <a:cubicBezTo>
                      <a:pt x="376" y="1"/>
                      <a:pt x="0" y="2051"/>
                      <a:pt x="2051" y="3691"/>
                    </a:cubicBezTo>
                    <a:cubicBezTo>
                      <a:pt x="3293" y="4723"/>
                      <a:pt x="4860" y="5171"/>
                      <a:pt x="5960" y="5171"/>
                    </a:cubicBezTo>
                    <a:cubicBezTo>
                      <a:pt x="6645" y="5171"/>
                      <a:pt x="7149" y="4997"/>
                      <a:pt x="7280" y="4683"/>
                    </a:cubicBezTo>
                    <a:cubicBezTo>
                      <a:pt x="7587" y="3862"/>
                      <a:pt x="4580" y="1505"/>
                      <a:pt x="4580" y="1504"/>
                    </a:cubicBezTo>
                    <a:lnTo>
                      <a:pt x="4580" y="1504"/>
                    </a:lnTo>
                    <a:cubicBezTo>
                      <a:pt x="4580" y="1505"/>
                      <a:pt x="6049" y="3076"/>
                      <a:pt x="5708" y="4033"/>
                    </a:cubicBezTo>
                    <a:cubicBezTo>
                      <a:pt x="5653" y="4193"/>
                      <a:pt x="5485" y="4266"/>
                      <a:pt x="5242" y="4266"/>
                    </a:cubicBezTo>
                    <a:cubicBezTo>
                      <a:pt x="3972" y="4266"/>
                      <a:pt x="634" y="2266"/>
                      <a:pt x="3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280" bIns="5328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5" name="Google Shape;1883;p 2"/>
              <p:cNvSpPr/>
              <p:nvPr/>
            </p:nvSpPr>
            <p:spPr>
              <a:xfrm>
                <a:off x="1180800" y="3441600"/>
                <a:ext cx="12240" cy="71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71280"/>
                  <a:gd name="textAreaBottom" fmla="*/ 71640 h 71280"/>
                </a:gdLst>
                <a:ahLst/>
                <a:cxnLst/>
                <a:rect l="textAreaLeft" t="textAreaTop" r="textAreaRight" b="textAreaBottom"/>
                <a:pathLst>
                  <a:path w="616" h="3453">
                    <a:moveTo>
                      <a:pt x="0" y="0"/>
                    </a:moveTo>
                    <a:lnTo>
                      <a:pt x="0" y="3452"/>
                    </a:lnTo>
                    <a:lnTo>
                      <a:pt x="615" y="3452"/>
                    </a:lnTo>
                    <a:lnTo>
                      <a:pt x="615" y="2154"/>
                    </a:lnTo>
                    <a:lnTo>
                      <a:pt x="171" y="1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6" name="Google Shape;1884;p 2"/>
              <p:cNvSpPr/>
              <p:nvPr/>
            </p:nvSpPr>
            <p:spPr>
              <a:xfrm>
                <a:off x="835920" y="3258360"/>
                <a:ext cx="198720" cy="288360"/>
              </a:xfrm>
              <a:custGeom>
                <a:avLst/>
                <a:gdLst>
                  <a:gd name="textAreaLeft" fmla="*/ 0 w 198720"/>
                  <a:gd name="textAreaRight" fmla="*/ 199080 w 198720"/>
                  <a:gd name="textAreaTop" fmla="*/ 0 h 288360"/>
                  <a:gd name="textAreaBottom" fmla="*/ 288720 h 288360"/>
                </a:gdLst>
                <a:ahLst/>
                <a:cxnLst/>
                <a:rect l="textAreaLeft" t="textAreaTop" r="textAreaRight" b="textAreaBottom"/>
                <a:pathLst>
                  <a:path w="9613" h="13939">
                    <a:moveTo>
                      <a:pt x="6024" y="1"/>
                    </a:moveTo>
                    <a:lnTo>
                      <a:pt x="6434" y="9399"/>
                    </a:lnTo>
                    <a:cubicBezTo>
                      <a:pt x="6434" y="9399"/>
                      <a:pt x="1" y="13939"/>
                      <a:pt x="3516" y="13939"/>
                    </a:cubicBezTo>
                    <a:cubicBezTo>
                      <a:pt x="3748" y="13939"/>
                      <a:pt x="4025" y="13919"/>
                      <a:pt x="4350" y="13876"/>
                    </a:cubicBezTo>
                    <a:cubicBezTo>
                      <a:pt x="9613" y="13193"/>
                      <a:pt x="9373" y="8852"/>
                      <a:pt x="9373" y="8852"/>
                    </a:cubicBezTo>
                    <a:lnTo>
                      <a:pt x="9579" y="172"/>
                    </a:lnTo>
                    <a:lnTo>
                      <a:pt x="6024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7" name="Google Shape;1885;p 2"/>
              <p:cNvSpPr/>
              <p:nvPr/>
            </p:nvSpPr>
            <p:spPr>
              <a:xfrm>
                <a:off x="880920" y="3441600"/>
                <a:ext cx="155880" cy="10656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106560"/>
                  <a:gd name="textAreaBottom" fmla="*/ 106920 h 106560"/>
                </a:gdLst>
                <a:ahLst/>
                <a:cxnLst/>
                <a:rect l="textAreaLeft" t="textAreaTop" r="textAreaRight" b="textAreaBottom"/>
                <a:pathLst>
                  <a:path w="7553" h="5172">
                    <a:moveTo>
                      <a:pt x="7211" y="0"/>
                    </a:moveTo>
                    <a:cubicBezTo>
                      <a:pt x="6953" y="2266"/>
                      <a:pt x="3616" y="4266"/>
                      <a:pt x="2346" y="4266"/>
                    </a:cubicBezTo>
                    <a:cubicBezTo>
                      <a:pt x="2102" y="4266"/>
                      <a:pt x="1935" y="4193"/>
                      <a:pt x="1880" y="4033"/>
                    </a:cubicBezTo>
                    <a:cubicBezTo>
                      <a:pt x="1538" y="3076"/>
                      <a:pt x="3007" y="1505"/>
                      <a:pt x="3008" y="1504"/>
                    </a:cubicBezTo>
                    <a:lnTo>
                      <a:pt x="3008" y="1504"/>
                    </a:lnTo>
                    <a:cubicBezTo>
                      <a:pt x="3007" y="1505"/>
                      <a:pt x="0" y="3862"/>
                      <a:pt x="308" y="4683"/>
                    </a:cubicBezTo>
                    <a:cubicBezTo>
                      <a:pt x="426" y="4997"/>
                      <a:pt x="927" y="5171"/>
                      <a:pt x="1613" y="5171"/>
                    </a:cubicBezTo>
                    <a:cubicBezTo>
                      <a:pt x="2715" y="5171"/>
                      <a:pt x="4294" y="4723"/>
                      <a:pt x="5537" y="3691"/>
                    </a:cubicBezTo>
                    <a:cubicBezTo>
                      <a:pt x="7553" y="2051"/>
                      <a:pt x="7212" y="1"/>
                      <a:pt x="7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280" bIns="5328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8" name="Google Shape;1886;p 2"/>
              <p:cNvSpPr/>
              <p:nvPr/>
            </p:nvSpPr>
            <p:spPr>
              <a:xfrm>
                <a:off x="1017360" y="3441600"/>
                <a:ext cx="12240" cy="71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71280"/>
                  <a:gd name="textAreaBottom" fmla="*/ 71640 h 71280"/>
                </a:gdLst>
                <a:ahLst/>
                <a:cxnLst/>
                <a:rect l="textAreaLeft" t="textAreaTop" r="textAreaRight" b="textAreaBottom"/>
                <a:pathLst>
                  <a:path w="616" h="3453">
                    <a:moveTo>
                      <a:pt x="615" y="0"/>
                    </a:moveTo>
                    <a:lnTo>
                      <a:pt x="445" y="1470"/>
                    </a:lnTo>
                    <a:lnTo>
                      <a:pt x="0" y="2154"/>
                    </a:lnTo>
                    <a:lnTo>
                      <a:pt x="0" y="3452"/>
                    </a:lnTo>
                    <a:lnTo>
                      <a:pt x="615" y="3452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9" name="Google Shape;1887;p 2"/>
              <p:cNvSpPr/>
              <p:nvPr/>
            </p:nvSpPr>
            <p:spPr>
              <a:xfrm>
                <a:off x="848880" y="1763640"/>
                <a:ext cx="511920" cy="1579320"/>
              </a:xfrm>
              <a:custGeom>
                <a:avLst/>
                <a:gdLst>
                  <a:gd name="textAreaLeft" fmla="*/ 0 w 511920"/>
                  <a:gd name="textAreaRight" fmla="*/ 512280 w 511920"/>
                  <a:gd name="textAreaTop" fmla="*/ 0 h 1579320"/>
                  <a:gd name="textAreaBottom" fmla="*/ 1579680 h 1579320"/>
                </a:gdLst>
                <a:ahLst/>
                <a:cxnLst/>
                <a:rect l="textAreaLeft" t="textAreaTop" r="textAreaRight" b="textAreaBottom"/>
                <a:pathLst>
                  <a:path w="24745" h="76282">
                    <a:moveTo>
                      <a:pt x="5879" y="0"/>
                    </a:moveTo>
                    <a:cubicBezTo>
                      <a:pt x="5879" y="0"/>
                      <a:pt x="376" y="6801"/>
                      <a:pt x="171" y="15038"/>
                    </a:cubicBezTo>
                    <a:cubicBezTo>
                      <a:pt x="0" y="23308"/>
                      <a:pt x="4204" y="43370"/>
                      <a:pt x="4204" y="43370"/>
                    </a:cubicBezTo>
                    <a:cubicBezTo>
                      <a:pt x="4204" y="43370"/>
                      <a:pt x="3315" y="49453"/>
                      <a:pt x="3247" y="53486"/>
                    </a:cubicBezTo>
                    <a:cubicBezTo>
                      <a:pt x="3145" y="57553"/>
                      <a:pt x="5434" y="76248"/>
                      <a:pt x="5434" y="76248"/>
                    </a:cubicBezTo>
                    <a:lnTo>
                      <a:pt x="9023" y="76248"/>
                    </a:lnTo>
                    <a:lnTo>
                      <a:pt x="12133" y="45181"/>
                    </a:lnTo>
                    <a:lnTo>
                      <a:pt x="11586" y="13124"/>
                    </a:lnTo>
                    <a:lnTo>
                      <a:pt x="11586" y="13124"/>
                    </a:lnTo>
                    <a:cubicBezTo>
                      <a:pt x="11925" y="13223"/>
                      <a:pt x="12286" y="13277"/>
                      <a:pt x="12651" y="13277"/>
                    </a:cubicBezTo>
                    <a:cubicBezTo>
                      <a:pt x="12912" y="13277"/>
                      <a:pt x="13175" y="13249"/>
                      <a:pt x="13432" y="13192"/>
                    </a:cubicBezTo>
                    <a:lnTo>
                      <a:pt x="13432" y="13192"/>
                    </a:lnTo>
                    <a:lnTo>
                      <a:pt x="12646" y="45181"/>
                    </a:lnTo>
                    <a:lnTo>
                      <a:pt x="15756" y="76282"/>
                    </a:lnTo>
                    <a:lnTo>
                      <a:pt x="19310" y="76282"/>
                    </a:lnTo>
                    <a:cubicBezTo>
                      <a:pt x="19310" y="76282"/>
                      <a:pt x="21634" y="57553"/>
                      <a:pt x="21532" y="53486"/>
                    </a:cubicBezTo>
                    <a:cubicBezTo>
                      <a:pt x="21429" y="49453"/>
                      <a:pt x="20540" y="43370"/>
                      <a:pt x="20540" y="43370"/>
                    </a:cubicBezTo>
                    <a:cubicBezTo>
                      <a:pt x="20540" y="43370"/>
                      <a:pt x="24744" y="23274"/>
                      <a:pt x="24573" y="15038"/>
                    </a:cubicBezTo>
                    <a:cubicBezTo>
                      <a:pt x="24402" y="6801"/>
                      <a:pt x="18866" y="0"/>
                      <a:pt x="18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0" name="Google Shape;1888;p 2"/>
              <p:cNvSpPr/>
              <p:nvPr/>
            </p:nvSpPr>
            <p:spPr>
              <a:xfrm>
                <a:off x="852480" y="1763640"/>
                <a:ext cx="503640" cy="448200"/>
              </a:xfrm>
              <a:custGeom>
                <a:avLst/>
                <a:gdLst>
                  <a:gd name="textAreaLeft" fmla="*/ 0 w 503640"/>
                  <a:gd name="textAreaRight" fmla="*/ 504000 w 503640"/>
                  <a:gd name="textAreaTop" fmla="*/ 0 h 448200"/>
                  <a:gd name="textAreaBottom" fmla="*/ 448560 h 448200"/>
                </a:gdLst>
                <a:ahLst/>
                <a:cxnLst/>
                <a:rect l="textAreaLeft" t="textAreaTop" r="textAreaRight" b="textAreaBottom"/>
                <a:pathLst>
                  <a:path w="24334" h="21668">
                    <a:moveTo>
                      <a:pt x="5708" y="0"/>
                    </a:moveTo>
                    <a:cubicBezTo>
                      <a:pt x="5708" y="0"/>
                      <a:pt x="205" y="6801"/>
                      <a:pt x="0" y="15038"/>
                    </a:cubicBezTo>
                    <a:cubicBezTo>
                      <a:pt x="0" y="17259"/>
                      <a:pt x="171" y="19481"/>
                      <a:pt x="444" y="21668"/>
                    </a:cubicBezTo>
                    <a:lnTo>
                      <a:pt x="1982" y="21190"/>
                    </a:lnTo>
                    <a:cubicBezTo>
                      <a:pt x="5161" y="20233"/>
                      <a:pt x="8339" y="19241"/>
                      <a:pt x="11483" y="18216"/>
                    </a:cubicBezTo>
                    <a:lnTo>
                      <a:pt x="11381" y="13090"/>
                    </a:lnTo>
                    <a:lnTo>
                      <a:pt x="11381" y="13090"/>
                    </a:lnTo>
                    <a:cubicBezTo>
                      <a:pt x="11739" y="13189"/>
                      <a:pt x="12109" y="13242"/>
                      <a:pt x="12477" y="13242"/>
                    </a:cubicBezTo>
                    <a:cubicBezTo>
                      <a:pt x="12741" y="13242"/>
                      <a:pt x="13004" y="13215"/>
                      <a:pt x="13261" y="13158"/>
                    </a:cubicBezTo>
                    <a:lnTo>
                      <a:pt x="13261" y="13158"/>
                    </a:lnTo>
                    <a:lnTo>
                      <a:pt x="13158" y="17669"/>
                    </a:lnTo>
                    <a:cubicBezTo>
                      <a:pt x="16918" y="16473"/>
                      <a:pt x="20643" y="15277"/>
                      <a:pt x="24334" y="14012"/>
                    </a:cubicBezTo>
                    <a:cubicBezTo>
                      <a:pt x="23753" y="6220"/>
                      <a:pt x="18695" y="0"/>
                      <a:pt x="1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1" name="Google Shape;1889;p 2"/>
              <p:cNvSpPr/>
              <p:nvPr/>
            </p:nvSpPr>
            <p:spPr>
              <a:xfrm>
                <a:off x="1049040" y="2025360"/>
                <a:ext cx="126000" cy="15480"/>
              </a:xfrm>
              <a:custGeom>
                <a:avLst/>
                <a:gdLst>
                  <a:gd name="textAreaLeft" fmla="*/ 0 w 126000"/>
                  <a:gd name="textAreaRight" fmla="*/ 126360 w 126000"/>
                  <a:gd name="textAreaTop" fmla="*/ 0 h 15480"/>
                  <a:gd name="textAreaBottom" fmla="*/ 15840 h 15480"/>
                </a:gdLst>
                <a:ahLst/>
                <a:cxnLst/>
                <a:rect l="textAreaLeft" t="textAreaTop" r="textAreaRight" b="textAreaBottom"/>
                <a:pathLst>
                  <a:path w="6097" h="767">
                    <a:moveTo>
                      <a:pt x="5946" y="1"/>
                    </a:moveTo>
                    <a:cubicBezTo>
                      <a:pt x="5928" y="1"/>
                      <a:pt x="5910" y="5"/>
                      <a:pt x="5892" y="14"/>
                    </a:cubicBezTo>
                    <a:cubicBezTo>
                      <a:pt x="4809" y="379"/>
                      <a:pt x="3822" y="500"/>
                      <a:pt x="2987" y="500"/>
                    </a:cubicBezTo>
                    <a:cubicBezTo>
                      <a:pt x="1316" y="500"/>
                      <a:pt x="252" y="14"/>
                      <a:pt x="252" y="14"/>
                    </a:cubicBezTo>
                    <a:cubicBezTo>
                      <a:pt x="232" y="6"/>
                      <a:pt x="212" y="2"/>
                      <a:pt x="193" y="2"/>
                    </a:cubicBezTo>
                    <a:cubicBezTo>
                      <a:pt x="61" y="2"/>
                      <a:pt x="0" y="194"/>
                      <a:pt x="150" y="254"/>
                    </a:cubicBezTo>
                    <a:cubicBezTo>
                      <a:pt x="1039" y="595"/>
                      <a:pt x="1995" y="766"/>
                      <a:pt x="2952" y="766"/>
                    </a:cubicBezTo>
                    <a:cubicBezTo>
                      <a:pt x="3978" y="732"/>
                      <a:pt x="5003" y="561"/>
                      <a:pt x="5994" y="254"/>
                    </a:cubicBezTo>
                    <a:cubicBezTo>
                      <a:pt x="6063" y="219"/>
                      <a:pt x="6097" y="151"/>
                      <a:pt x="6063" y="83"/>
                    </a:cubicBezTo>
                    <a:cubicBezTo>
                      <a:pt x="6037" y="33"/>
                      <a:pt x="5994" y="1"/>
                      <a:pt x="5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2" name="Google Shape;1890;p 2"/>
              <p:cNvSpPr/>
              <p:nvPr/>
            </p:nvSpPr>
            <p:spPr>
              <a:xfrm>
                <a:off x="1095840" y="1772280"/>
                <a:ext cx="34200" cy="136440"/>
              </a:xfrm>
              <a:custGeom>
                <a:avLst/>
                <a:gdLst>
                  <a:gd name="textAreaLeft" fmla="*/ 0 w 34200"/>
                  <a:gd name="textAreaRight" fmla="*/ 34560 w 34200"/>
                  <a:gd name="textAreaTop" fmla="*/ 0 h 136440"/>
                  <a:gd name="textAreaBottom" fmla="*/ 136800 h 136440"/>
                </a:gdLst>
                <a:ahLst/>
                <a:cxnLst/>
                <a:rect l="textAreaLeft" t="textAreaTop" r="textAreaRight" b="textAreaBottom"/>
                <a:pathLst>
                  <a:path w="1676" h="6606">
                    <a:moveTo>
                      <a:pt x="1129" y="0"/>
                    </a:moveTo>
                    <a:cubicBezTo>
                      <a:pt x="1060" y="0"/>
                      <a:pt x="992" y="69"/>
                      <a:pt x="992" y="137"/>
                    </a:cubicBezTo>
                    <a:lnTo>
                      <a:pt x="1402" y="6357"/>
                    </a:lnTo>
                    <a:lnTo>
                      <a:pt x="138" y="6357"/>
                    </a:lnTo>
                    <a:cubicBezTo>
                      <a:pt x="69" y="6357"/>
                      <a:pt x="1" y="6391"/>
                      <a:pt x="1" y="6494"/>
                    </a:cubicBezTo>
                    <a:cubicBezTo>
                      <a:pt x="1" y="6550"/>
                      <a:pt x="46" y="6605"/>
                      <a:pt x="100" y="6605"/>
                    </a:cubicBezTo>
                    <a:cubicBezTo>
                      <a:pt x="113" y="6605"/>
                      <a:pt x="125" y="6603"/>
                      <a:pt x="138" y="6596"/>
                    </a:cubicBezTo>
                    <a:lnTo>
                      <a:pt x="1573" y="6596"/>
                    </a:lnTo>
                    <a:cubicBezTo>
                      <a:pt x="1607" y="6596"/>
                      <a:pt x="1641" y="6596"/>
                      <a:pt x="1641" y="6562"/>
                    </a:cubicBezTo>
                    <a:cubicBezTo>
                      <a:pt x="1676" y="6528"/>
                      <a:pt x="1676" y="6494"/>
                      <a:pt x="1676" y="6460"/>
                    </a:cubicBezTo>
                    <a:lnTo>
                      <a:pt x="1265" y="137"/>
                    </a:lnTo>
                    <a:cubicBezTo>
                      <a:pt x="1265" y="69"/>
                      <a:pt x="1197" y="0"/>
                      <a:pt x="1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0" bIns="6840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3" name="Google Shape;1891;p 2"/>
              <p:cNvSpPr/>
              <p:nvPr/>
            </p:nvSpPr>
            <p:spPr>
              <a:xfrm>
                <a:off x="1085400" y="1772280"/>
                <a:ext cx="5400" cy="18288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182880"/>
                  <a:gd name="textAreaBottom" fmla="*/ 183240 h 182880"/>
                </a:gdLst>
                <a:ahLst/>
                <a:cxnLst/>
                <a:rect l="textAreaLeft" t="textAreaTop" r="textAreaRight" b="textAreaBottom"/>
                <a:pathLst>
                  <a:path w="274" h="8852">
                    <a:moveTo>
                      <a:pt x="137" y="0"/>
                    </a:moveTo>
                    <a:cubicBezTo>
                      <a:pt x="69" y="0"/>
                      <a:pt x="0" y="69"/>
                      <a:pt x="0" y="137"/>
                    </a:cubicBezTo>
                    <a:lnTo>
                      <a:pt x="0" y="8715"/>
                    </a:lnTo>
                    <a:cubicBezTo>
                      <a:pt x="0" y="8784"/>
                      <a:pt x="69" y="8852"/>
                      <a:pt x="137" y="8852"/>
                    </a:cubicBezTo>
                    <a:cubicBezTo>
                      <a:pt x="205" y="8852"/>
                      <a:pt x="274" y="8784"/>
                      <a:pt x="274" y="8715"/>
                    </a:cubicBezTo>
                    <a:lnTo>
                      <a:pt x="274" y="137"/>
                    </a:lnTo>
                    <a:cubicBezTo>
                      <a:pt x="274" y="69"/>
                      <a:pt x="205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4" name="Google Shape;1892;p 2"/>
              <p:cNvSpPr/>
              <p:nvPr/>
            </p:nvSpPr>
            <p:spPr>
              <a:xfrm>
                <a:off x="939600" y="1770840"/>
                <a:ext cx="101520" cy="691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69120"/>
                  <a:gd name="textAreaBottom" fmla="*/ 69480 h 69120"/>
                </a:gdLst>
                <a:ahLst/>
                <a:cxnLst/>
                <a:rect l="textAreaLeft" t="textAreaTop" r="textAreaRight" b="textAreaBottom"/>
                <a:pathLst>
                  <a:path w="4923" h="3351">
                    <a:moveTo>
                      <a:pt x="4786" y="1"/>
                    </a:moveTo>
                    <a:cubicBezTo>
                      <a:pt x="4717" y="1"/>
                      <a:pt x="4649" y="35"/>
                      <a:pt x="4649" y="103"/>
                    </a:cubicBezTo>
                    <a:cubicBezTo>
                      <a:pt x="4512" y="1095"/>
                      <a:pt x="3897" y="1949"/>
                      <a:pt x="3043" y="2427"/>
                    </a:cubicBezTo>
                    <a:cubicBezTo>
                      <a:pt x="2210" y="2844"/>
                      <a:pt x="1287" y="3080"/>
                      <a:pt x="331" y="3080"/>
                    </a:cubicBezTo>
                    <a:cubicBezTo>
                      <a:pt x="267" y="3080"/>
                      <a:pt x="202" y="3079"/>
                      <a:pt x="138" y="3077"/>
                    </a:cubicBezTo>
                    <a:cubicBezTo>
                      <a:pt x="1" y="3111"/>
                      <a:pt x="1" y="3316"/>
                      <a:pt x="138" y="3350"/>
                    </a:cubicBezTo>
                    <a:cubicBezTo>
                      <a:pt x="1197" y="3350"/>
                      <a:pt x="2222" y="3111"/>
                      <a:pt x="3145" y="2632"/>
                    </a:cubicBezTo>
                    <a:cubicBezTo>
                      <a:pt x="4102" y="2154"/>
                      <a:pt x="4751" y="1197"/>
                      <a:pt x="4888" y="138"/>
                    </a:cubicBezTo>
                    <a:cubicBezTo>
                      <a:pt x="4922" y="69"/>
                      <a:pt x="4854" y="1"/>
                      <a:pt x="4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5" name="Google Shape;1893;p 2"/>
              <p:cNvSpPr/>
              <p:nvPr/>
            </p:nvSpPr>
            <p:spPr>
              <a:xfrm>
                <a:off x="1175040" y="1770840"/>
                <a:ext cx="100800" cy="6912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69120"/>
                  <a:gd name="textAreaBottom" fmla="*/ 69480 h 69120"/>
                </a:gdLst>
                <a:ahLst/>
                <a:cxnLst/>
                <a:rect l="textAreaLeft" t="textAreaTop" r="textAreaRight" b="textAreaBottom"/>
                <a:pathLst>
                  <a:path w="4888" h="3351">
                    <a:moveTo>
                      <a:pt x="137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72" y="1197"/>
                      <a:pt x="821" y="2120"/>
                      <a:pt x="1778" y="2632"/>
                    </a:cubicBezTo>
                    <a:cubicBezTo>
                      <a:pt x="2666" y="3111"/>
                      <a:pt x="3726" y="3350"/>
                      <a:pt x="4751" y="3350"/>
                    </a:cubicBezTo>
                    <a:cubicBezTo>
                      <a:pt x="4888" y="3316"/>
                      <a:pt x="4888" y="3111"/>
                      <a:pt x="4751" y="3077"/>
                    </a:cubicBezTo>
                    <a:cubicBezTo>
                      <a:pt x="4689" y="3079"/>
                      <a:pt x="4626" y="3080"/>
                      <a:pt x="4564" y="3080"/>
                    </a:cubicBezTo>
                    <a:cubicBezTo>
                      <a:pt x="3636" y="3080"/>
                      <a:pt x="2713" y="2844"/>
                      <a:pt x="1880" y="2427"/>
                    </a:cubicBezTo>
                    <a:cubicBezTo>
                      <a:pt x="992" y="1949"/>
                      <a:pt x="411" y="1095"/>
                      <a:pt x="274" y="103"/>
                    </a:cubicBezTo>
                    <a:cubicBezTo>
                      <a:pt x="274" y="35"/>
                      <a:pt x="206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6" name="Google Shape;1894;p 2"/>
              <p:cNvSpPr/>
              <p:nvPr/>
            </p:nvSpPr>
            <p:spPr>
              <a:xfrm>
                <a:off x="1129320" y="1775160"/>
                <a:ext cx="10440" cy="23760"/>
              </a:xfrm>
              <a:custGeom>
                <a:avLst/>
                <a:gdLst>
                  <a:gd name="textAreaLeft" fmla="*/ 0 w 10440"/>
                  <a:gd name="textAreaRight" fmla="*/ 10800 w 1044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513" h="1163">
                    <a:moveTo>
                      <a:pt x="239" y="1"/>
                    </a:moveTo>
                    <a:cubicBezTo>
                      <a:pt x="103" y="1"/>
                      <a:pt x="0" y="274"/>
                      <a:pt x="0" y="582"/>
                    </a:cubicBezTo>
                    <a:cubicBezTo>
                      <a:pt x="0" y="924"/>
                      <a:pt x="103" y="1163"/>
                      <a:pt x="239" y="1163"/>
                    </a:cubicBezTo>
                    <a:cubicBezTo>
                      <a:pt x="410" y="1163"/>
                      <a:pt x="513" y="924"/>
                      <a:pt x="513" y="582"/>
                    </a:cubicBezTo>
                    <a:cubicBezTo>
                      <a:pt x="513" y="274"/>
                      <a:pt x="410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7" name="Google Shape;1895;p 2"/>
              <p:cNvSpPr/>
              <p:nvPr/>
            </p:nvSpPr>
            <p:spPr>
              <a:xfrm>
                <a:off x="987480" y="2055240"/>
                <a:ext cx="52920" cy="1243080"/>
              </a:xfrm>
              <a:custGeom>
                <a:avLst/>
                <a:gdLst>
                  <a:gd name="textAreaLeft" fmla="*/ 0 w 52920"/>
                  <a:gd name="textAreaRight" fmla="*/ 53280 w 52920"/>
                  <a:gd name="textAreaTop" fmla="*/ 0 h 1243080"/>
                  <a:gd name="textAreaBottom" fmla="*/ 1243440 h 1243080"/>
                </a:gdLst>
                <a:ahLst/>
                <a:cxnLst/>
                <a:rect l="textAreaLeft" t="textAreaTop" r="textAreaRight" b="textAreaBottom"/>
                <a:pathLst>
                  <a:path w="2565" h="60049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lnTo>
                      <a:pt x="2325" y="29563"/>
                    </a:lnTo>
                    <a:lnTo>
                      <a:pt x="411" y="59912"/>
                    </a:lnTo>
                    <a:cubicBezTo>
                      <a:pt x="377" y="59980"/>
                      <a:pt x="445" y="60049"/>
                      <a:pt x="514" y="60049"/>
                    </a:cubicBezTo>
                    <a:cubicBezTo>
                      <a:pt x="582" y="60049"/>
                      <a:pt x="650" y="59980"/>
                      <a:pt x="650" y="59946"/>
                    </a:cubicBezTo>
                    <a:lnTo>
                      <a:pt x="2564" y="29563"/>
                    </a:lnTo>
                    <a:lnTo>
                      <a:pt x="240" y="138"/>
                    </a:lnTo>
                    <a:cubicBezTo>
                      <a:pt x="240" y="69"/>
                      <a:pt x="206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8" name="Google Shape;1896;p 2"/>
              <p:cNvSpPr/>
              <p:nvPr/>
            </p:nvSpPr>
            <p:spPr>
              <a:xfrm>
                <a:off x="1167480" y="2055240"/>
                <a:ext cx="52560" cy="124308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243080"/>
                  <a:gd name="textAreaBottom" fmla="*/ 1243440 h 1243080"/>
                </a:gdLst>
                <a:ahLst/>
                <a:cxnLst/>
                <a:rect l="textAreaLeft" t="textAreaTop" r="textAreaRight" b="textAreaBottom"/>
                <a:pathLst>
                  <a:path w="2564" h="60049">
                    <a:moveTo>
                      <a:pt x="2461" y="1"/>
                    </a:moveTo>
                    <a:cubicBezTo>
                      <a:pt x="2393" y="1"/>
                      <a:pt x="2325" y="69"/>
                      <a:pt x="2325" y="138"/>
                    </a:cubicBezTo>
                    <a:lnTo>
                      <a:pt x="1" y="29598"/>
                    </a:lnTo>
                    <a:lnTo>
                      <a:pt x="1915" y="59912"/>
                    </a:lnTo>
                    <a:cubicBezTo>
                      <a:pt x="1949" y="59980"/>
                      <a:pt x="1983" y="60049"/>
                      <a:pt x="2051" y="60049"/>
                    </a:cubicBezTo>
                    <a:cubicBezTo>
                      <a:pt x="2120" y="60015"/>
                      <a:pt x="2188" y="59980"/>
                      <a:pt x="2188" y="59912"/>
                    </a:cubicBezTo>
                    <a:lnTo>
                      <a:pt x="240" y="29563"/>
                    </a:lnTo>
                    <a:lnTo>
                      <a:pt x="2564" y="138"/>
                    </a:lnTo>
                    <a:cubicBezTo>
                      <a:pt x="2564" y="69"/>
                      <a:pt x="2530" y="35"/>
                      <a:pt x="2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89" name="Google Shape;1897;p 2"/>
              <p:cNvSpPr/>
              <p:nvPr/>
            </p:nvSpPr>
            <p:spPr>
              <a:xfrm>
                <a:off x="618120" y="772200"/>
                <a:ext cx="514800" cy="717120"/>
              </a:xfrm>
              <a:custGeom>
                <a:avLst/>
                <a:gdLst>
                  <a:gd name="textAreaLeft" fmla="*/ 0 w 514800"/>
                  <a:gd name="textAreaRight" fmla="*/ 515160 w 514800"/>
                  <a:gd name="textAreaTop" fmla="*/ 0 h 717120"/>
                  <a:gd name="textAreaBottom" fmla="*/ 717480 h 717120"/>
                </a:gdLst>
                <a:ahLst/>
                <a:cxnLst/>
                <a:rect l="textAreaLeft" t="textAreaTop" r="textAreaRight" b="textAreaBottom"/>
                <a:pathLst>
                  <a:path w="24882" h="34644">
                    <a:moveTo>
                      <a:pt x="17964" y="0"/>
                    </a:moveTo>
                    <a:cubicBezTo>
                      <a:pt x="16189" y="0"/>
                      <a:pt x="14461" y="2383"/>
                      <a:pt x="12988" y="3495"/>
                    </a:cubicBezTo>
                    <a:cubicBezTo>
                      <a:pt x="11279" y="4759"/>
                      <a:pt x="9570" y="6571"/>
                      <a:pt x="9912" y="8656"/>
                    </a:cubicBezTo>
                    <a:cubicBezTo>
                      <a:pt x="10220" y="10399"/>
                      <a:pt x="11894" y="11595"/>
                      <a:pt x="12475" y="13269"/>
                    </a:cubicBezTo>
                    <a:cubicBezTo>
                      <a:pt x="12714" y="13850"/>
                      <a:pt x="12749" y="14534"/>
                      <a:pt x="12338" y="15012"/>
                    </a:cubicBezTo>
                    <a:cubicBezTo>
                      <a:pt x="11988" y="15304"/>
                      <a:pt x="11538" y="15472"/>
                      <a:pt x="11095" y="15472"/>
                    </a:cubicBezTo>
                    <a:cubicBezTo>
                      <a:pt x="11019" y="15472"/>
                      <a:pt x="10944" y="15467"/>
                      <a:pt x="10869" y="15457"/>
                    </a:cubicBezTo>
                    <a:cubicBezTo>
                      <a:pt x="9707" y="15423"/>
                      <a:pt x="8579" y="15115"/>
                      <a:pt x="7417" y="15081"/>
                    </a:cubicBezTo>
                    <a:cubicBezTo>
                      <a:pt x="7333" y="15078"/>
                      <a:pt x="7249" y="15076"/>
                      <a:pt x="7165" y="15076"/>
                    </a:cubicBezTo>
                    <a:cubicBezTo>
                      <a:pt x="4583" y="15076"/>
                      <a:pt x="2019" y="16594"/>
                      <a:pt x="1026" y="18977"/>
                    </a:cubicBezTo>
                    <a:cubicBezTo>
                      <a:pt x="1" y="21438"/>
                      <a:pt x="992" y="24616"/>
                      <a:pt x="3316" y="25846"/>
                    </a:cubicBezTo>
                    <a:cubicBezTo>
                      <a:pt x="4341" y="26327"/>
                      <a:pt x="5457" y="26567"/>
                      <a:pt x="6578" y="26567"/>
                    </a:cubicBezTo>
                    <a:cubicBezTo>
                      <a:pt x="6652" y="26567"/>
                      <a:pt x="6727" y="26566"/>
                      <a:pt x="6802" y="26564"/>
                    </a:cubicBezTo>
                    <a:cubicBezTo>
                      <a:pt x="7349" y="26564"/>
                      <a:pt x="7964" y="26564"/>
                      <a:pt x="8408" y="26906"/>
                    </a:cubicBezTo>
                    <a:cubicBezTo>
                      <a:pt x="8921" y="27350"/>
                      <a:pt x="8955" y="28205"/>
                      <a:pt x="8750" y="28820"/>
                    </a:cubicBezTo>
                    <a:cubicBezTo>
                      <a:pt x="8545" y="29469"/>
                      <a:pt x="8169" y="30118"/>
                      <a:pt x="8066" y="30802"/>
                    </a:cubicBezTo>
                    <a:cubicBezTo>
                      <a:pt x="7964" y="31896"/>
                      <a:pt x="8477" y="32989"/>
                      <a:pt x="9399" y="33639"/>
                    </a:cubicBezTo>
                    <a:cubicBezTo>
                      <a:pt x="10288" y="34254"/>
                      <a:pt x="11382" y="34595"/>
                      <a:pt x="12475" y="34630"/>
                    </a:cubicBezTo>
                    <a:cubicBezTo>
                      <a:pt x="12644" y="34639"/>
                      <a:pt x="12812" y="34644"/>
                      <a:pt x="12980" y="34644"/>
                    </a:cubicBezTo>
                    <a:cubicBezTo>
                      <a:pt x="16460" y="34644"/>
                      <a:pt x="19820" y="32647"/>
                      <a:pt x="21874" y="29811"/>
                    </a:cubicBezTo>
                    <a:cubicBezTo>
                      <a:pt x="24061" y="26837"/>
                      <a:pt x="24881" y="23044"/>
                      <a:pt x="24881" y="19387"/>
                    </a:cubicBezTo>
                    <a:cubicBezTo>
                      <a:pt x="24881" y="15730"/>
                      <a:pt x="24061" y="12107"/>
                      <a:pt x="23104" y="8553"/>
                    </a:cubicBezTo>
                    <a:cubicBezTo>
                      <a:pt x="22421" y="5921"/>
                      <a:pt x="21600" y="2914"/>
                      <a:pt x="19686" y="863"/>
                    </a:cubicBezTo>
                    <a:cubicBezTo>
                      <a:pt x="19112" y="247"/>
                      <a:pt x="18536" y="0"/>
                      <a:pt x="17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0" name="Google Shape;1898;p 2"/>
              <p:cNvSpPr/>
              <p:nvPr/>
            </p:nvSpPr>
            <p:spPr>
              <a:xfrm>
                <a:off x="1105200" y="772200"/>
                <a:ext cx="514800" cy="717120"/>
              </a:xfrm>
              <a:custGeom>
                <a:avLst/>
                <a:gdLst>
                  <a:gd name="textAreaLeft" fmla="*/ 0 w 514800"/>
                  <a:gd name="textAreaRight" fmla="*/ 515160 w 514800"/>
                  <a:gd name="textAreaTop" fmla="*/ 0 h 717120"/>
                  <a:gd name="textAreaBottom" fmla="*/ 717480 h 717120"/>
                </a:gdLst>
                <a:ahLst/>
                <a:cxnLst/>
                <a:rect l="textAreaLeft" t="textAreaTop" r="textAreaRight" b="textAreaBottom"/>
                <a:pathLst>
                  <a:path w="24881" h="34644">
                    <a:moveTo>
                      <a:pt x="6917" y="0"/>
                    </a:moveTo>
                    <a:cubicBezTo>
                      <a:pt x="6346" y="0"/>
                      <a:pt x="5769" y="247"/>
                      <a:pt x="5195" y="863"/>
                    </a:cubicBezTo>
                    <a:cubicBezTo>
                      <a:pt x="3281" y="2914"/>
                      <a:pt x="2461" y="5921"/>
                      <a:pt x="1777" y="8553"/>
                    </a:cubicBezTo>
                    <a:cubicBezTo>
                      <a:pt x="820" y="12107"/>
                      <a:pt x="0" y="15730"/>
                      <a:pt x="0" y="19387"/>
                    </a:cubicBezTo>
                    <a:cubicBezTo>
                      <a:pt x="0" y="23044"/>
                      <a:pt x="820" y="26837"/>
                      <a:pt x="3008" y="29811"/>
                    </a:cubicBezTo>
                    <a:cubicBezTo>
                      <a:pt x="5062" y="32647"/>
                      <a:pt x="8422" y="34644"/>
                      <a:pt x="11901" y="34644"/>
                    </a:cubicBezTo>
                    <a:cubicBezTo>
                      <a:pt x="12069" y="34644"/>
                      <a:pt x="12238" y="34639"/>
                      <a:pt x="12406" y="34630"/>
                    </a:cubicBezTo>
                    <a:cubicBezTo>
                      <a:pt x="13500" y="34595"/>
                      <a:pt x="14594" y="34254"/>
                      <a:pt x="15482" y="33639"/>
                    </a:cubicBezTo>
                    <a:cubicBezTo>
                      <a:pt x="16405" y="32989"/>
                      <a:pt x="16918" y="31896"/>
                      <a:pt x="16815" y="30802"/>
                    </a:cubicBezTo>
                    <a:cubicBezTo>
                      <a:pt x="16713" y="30118"/>
                      <a:pt x="16337" y="29469"/>
                      <a:pt x="16132" y="28820"/>
                    </a:cubicBezTo>
                    <a:cubicBezTo>
                      <a:pt x="15926" y="28205"/>
                      <a:pt x="15961" y="27350"/>
                      <a:pt x="16507" y="26906"/>
                    </a:cubicBezTo>
                    <a:cubicBezTo>
                      <a:pt x="16918" y="26564"/>
                      <a:pt x="17533" y="26564"/>
                      <a:pt x="18080" y="26564"/>
                    </a:cubicBezTo>
                    <a:cubicBezTo>
                      <a:pt x="18154" y="26566"/>
                      <a:pt x="18229" y="26567"/>
                      <a:pt x="18304" y="26567"/>
                    </a:cubicBezTo>
                    <a:cubicBezTo>
                      <a:pt x="19425" y="26567"/>
                      <a:pt x="20540" y="26327"/>
                      <a:pt x="21566" y="25846"/>
                    </a:cubicBezTo>
                    <a:cubicBezTo>
                      <a:pt x="23890" y="24616"/>
                      <a:pt x="24881" y="21438"/>
                      <a:pt x="23855" y="18977"/>
                    </a:cubicBezTo>
                    <a:cubicBezTo>
                      <a:pt x="22862" y="16594"/>
                      <a:pt x="20298" y="15076"/>
                      <a:pt x="17716" y="15076"/>
                    </a:cubicBezTo>
                    <a:cubicBezTo>
                      <a:pt x="17632" y="15076"/>
                      <a:pt x="17548" y="15078"/>
                      <a:pt x="17464" y="15081"/>
                    </a:cubicBezTo>
                    <a:cubicBezTo>
                      <a:pt x="16302" y="15115"/>
                      <a:pt x="15175" y="15423"/>
                      <a:pt x="14013" y="15457"/>
                    </a:cubicBezTo>
                    <a:cubicBezTo>
                      <a:pt x="13938" y="15467"/>
                      <a:pt x="13862" y="15472"/>
                      <a:pt x="13787" y="15472"/>
                    </a:cubicBezTo>
                    <a:cubicBezTo>
                      <a:pt x="13343" y="15472"/>
                      <a:pt x="12893" y="15304"/>
                      <a:pt x="12543" y="15012"/>
                    </a:cubicBezTo>
                    <a:cubicBezTo>
                      <a:pt x="12133" y="14534"/>
                      <a:pt x="12167" y="13850"/>
                      <a:pt x="12406" y="13269"/>
                    </a:cubicBezTo>
                    <a:cubicBezTo>
                      <a:pt x="13021" y="11595"/>
                      <a:pt x="14662" y="10399"/>
                      <a:pt x="14970" y="8656"/>
                    </a:cubicBezTo>
                    <a:cubicBezTo>
                      <a:pt x="15311" y="6571"/>
                      <a:pt x="13602" y="4759"/>
                      <a:pt x="11894" y="3495"/>
                    </a:cubicBezTo>
                    <a:cubicBezTo>
                      <a:pt x="10420" y="2383"/>
                      <a:pt x="8692" y="0"/>
                      <a:pt x="69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1" name="Google Shape;1899;p 2"/>
              <p:cNvSpPr/>
              <p:nvPr/>
            </p:nvSpPr>
            <p:spPr>
              <a:xfrm>
                <a:off x="910440" y="1202400"/>
                <a:ext cx="407160" cy="560880"/>
              </a:xfrm>
              <a:custGeom>
                <a:avLst/>
                <a:gdLst>
                  <a:gd name="textAreaLeft" fmla="*/ 0 w 407160"/>
                  <a:gd name="textAreaRight" fmla="*/ 407520 w 407160"/>
                  <a:gd name="textAreaTop" fmla="*/ 0 h 560880"/>
                  <a:gd name="textAreaBottom" fmla="*/ 561240 h 560880"/>
                </a:gdLst>
                <a:ahLst/>
                <a:cxnLst/>
                <a:rect l="textAreaLeft" t="textAreaTop" r="textAreaRight" b="textAreaBottom"/>
                <a:pathLst>
                  <a:path w="19687" h="27103">
                    <a:moveTo>
                      <a:pt x="15073" y="0"/>
                    </a:moveTo>
                    <a:cubicBezTo>
                      <a:pt x="14492" y="1743"/>
                      <a:pt x="14081" y="3520"/>
                      <a:pt x="13398" y="5263"/>
                    </a:cubicBezTo>
                    <a:cubicBezTo>
                      <a:pt x="12954" y="6289"/>
                      <a:pt x="12475" y="7314"/>
                      <a:pt x="11928" y="8305"/>
                    </a:cubicBezTo>
                    <a:cubicBezTo>
                      <a:pt x="11552" y="9057"/>
                      <a:pt x="11142" y="9980"/>
                      <a:pt x="10459" y="10492"/>
                    </a:cubicBezTo>
                    <a:cubicBezTo>
                      <a:pt x="10252" y="10651"/>
                      <a:pt x="10009" y="10729"/>
                      <a:pt x="9770" y="10729"/>
                    </a:cubicBezTo>
                    <a:cubicBezTo>
                      <a:pt x="9495" y="10729"/>
                      <a:pt x="9225" y="10625"/>
                      <a:pt x="9023" y="10424"/>
                    </a:cubicBezTo>
                    <a:cubicBezTo>
                      <a:pt x="8716" y="10048"/>
                      <a:pt x="8442" y="9672"/>
                      <a:pt x="8237" y="9228"/>
                    </a:cubicBezTo>
                    <a:cubicBezTo>
                      <a:pt x="7895" y="8579"/>
                      <a:pt x="7485" y="7998"/>
                      <a:pt x="7109" y="7382"/>
                    </a:cubicBezTo>
                    <a:cubicBezTo>
                      <a:pt x="5742" y="5229"/>
                      <a:pt x="4444" y="2837"/>
                      <a:pt x="4033" y="308"/>
                    </a:cubicBezTo>
                    <a:lnTo>
                      <a:pt x="1" y="2563"/>
                    </a:lnTo>
                    <a:lnTo>
                      <a:pt x="2940" y="27102"/>
                    </a:lnTo>
                    <a:lnTo>
                      <a:pt x="15893" y="27102"/>
                    </a:lnTo>
                    <a:lnTo>
                      <a:pt x="19686" y="2563"/>
                    </a:lnTo>
                    <a:lnTo>
                      <a:pt x="1507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>
                <a:solidFill>
                  <a:srgbClr val="6E6E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2" name="Google Shape;1900;p 2"/>
              <p:cNvSpPr/>
              <p:nvPr/>
            </p:nvSpPr>
            <p:spPr>
              <a:xfrm>
                <a:off x="1294920" y="1255680"/>
                <a:ext cx="140400" cy="890640"/>
              </a:xfrm>
              <a:custGeom>
                <a:avLst/>
                <a:gdLst>
                  <a:gd name="textAreaLeft" fmla="*/ 0 w 140400"/>
                  <a:gd name="textAreaRight" fmla="*/ 140760 w 140400"/>
                  <a:gd name="textAreaTop" fmla="*/ 0 h 890640"/>
                  <a:gd name="textAreaBottom" fmla="*/ 891000 h 890640"/>
                </a:gdLst>
                <a:ahLst/>
                <a:cxnLst/>
                <a:rect l="textAreaLeft" t="textAreaTop" r="textAreaRight" b="textAreaBottom"/>
                <a:pathLst>
                  <a:path w="6802" h="43029">
                    <a:moveTo>
                      <a:pt x="1128" y="0"/>
                    </a:moveTo>
                    <a:lnTo>
                      <a:pt x="1" y="7314"/>
                    </a:lnTo>
                    <a:lnTo>
                      <a:pt x="3418" y="35886"/>
                    </a:lnTo>
                    <a:lnTo>
                      <a:pt x="2393" y="37834"/>
                    </a:lnTo>
                    <a:lnTo>
                      <a:pt x="2017" y="41149"/>
                    </a:lnTo>
                    <a:cubicBezTo>
                      <a:pt x="3042" y="40670"/>
                      <a:pt x="3452" y="37936"/>
                      <a:pt x="3452" y="37936"/>
                    </a:cubicBezTo>
                    <a:lnTo>
                      <a:pt x="4033" y="39167"/>
                    </a:lnTo>
                    <a:lnTo>
                      <a:pt x="2735" y="43029"/>
                    </a:lnTo>
                    <a:lnTo>
                      <a:pt x="5537" y="42789"/>
                    </a:lnTo>
                    <a:lnTo>
                      <a:pt x="6802" y="38791"/>
                    </a:lnTo>
                    <a:lnTo>
                      <a:pt x="5981" y="35886"/>
                    </a:lnTo>
                    <a:cubicBezTo>
                      <a:pt x="5981" y="35886"/>
                      <a:pt x="5127" y="9091"/>
                      <a:pt x="4546" y="5469"/>
                    </a:cubicBezTo>
                    <a:cubicBezTo>
                      <a:pt x="4136" y="3247"/>
                      <a:pt x="2906" y="1299"/>
                      <a:pt x="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3" name="Google Shape;1901;p 2"/>
              <p:cNvSpPr/>
              <p:nvPr/>
            </p:nvSpPr>
            <p:spPr>
              <a:xfrm>
                <a:off x="1294920" y="1255680"/>
                <a:ext cx="83160" cy="16812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68120"/>
                  <a:gd name="textAreaBottom" fmla="*/ 168480 h 168120"/>
                </a:gdLst>
                <a:ahLst/>
                <a:cxnLst/>
                <a:rect l="textAreaLeft" t="textAreaTop" r="textAreaRight" b="textAreaBottom"/>
                <a:pathLst>
                  <a:path w="4034" h="8135">
                    <a:moveTo>
                      <a:pt x="1128" y="0"/>
                    </a:moveTo>
                    <a:lnTo>
                      <a:pt x="1" y="7314"/>
                    </a:lnTo>
                    <a:lnTo>
                      <a:pt x="69" y="8134"/>
                    </a:lnTo>
                    <a:cubicBezTo>
                      <a:pt x="1299" y="6562"/>
                      <a:pt x="2666" y="5093"/>
                      <a:pt x="4033" y="3657"/>
                    </a:cubicBezTo>
                    <a:cubicBezTo>
                      <a:pt x="3418" y="2188"/>
                      <a:pt x="2393" y="923"/>
                      <a:pt x="1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>
                <a:solidFill>
                  <a:srgbClr val="6E6E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240" bIns="842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4" name="Google Shape;1902;p 2"/>
              <p:cNvSpPr/>
              <p:nvPr/>
            </p:nvSpPr>
            <p:spPr>
              <a:xfrm>
                <a:off x="1396800" y="2067840"/>
                <a:ext cx="23760" cy="7632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1163" h="3709">
                    <a:moveTo>
                      <a:pt x="1055" y="0"/>
                    </a:moveTo>
                    <a:cubicBezTo>
                      <a:pt x="1028" y="0"/>
                      <a:pt x="1004" y="15"/>
                      <a:pt x="992" y="51"/>
                    </a:cubicBezTo>
                    <a:lnTo>
                      <a:pt x="1" y="3571"/>
                    </a:lnTo>
                    <a:cubicBezTo>
                      <a:pt x="1" y="3640"/>
                      <a:pt x="1" y="3674"/>
                      <a:pt x="69" y="3708"/>
                    </a:cubicBezTo>
                    <a:lnTo>
                      <a:pt x="103" y="3708"/>
                    </a:lnTo>
                    <a:cubicBezTo>
                      <a:pt x="138" y="3708"/>
                      <a:pt x="172" y="3674"/>
                      <a:pt x="206" y="3640"/>
                    </a:cubicBezTo>
                    <a:lnTo>
                      <a:pt x="1163" y="120"/>
                    </a:lnTo>
                    <a:cubicBezTo>
                      <a:pt x="1163" y="53"/>
                      <a:pt x="1105" y="0"/>
                      <a:pt x="1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5" name="Google Shape;1903;p 2"/>
              <p:cNvSpPr/>
              <p:nvPr/>
            </p:nvSpPr>
            <p:spPr>
              <a:xfrm>
                <a:off x="1382400" y="2068200"/>
                <a:ext cx="23760" cy="7596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1163" h="3693">
                    <a:moveTo>
                      <a:pt x="1094" y="1"/>
                    </a:moveTo>
                    <a:cubicBezTo>
                      <a:pt x="1060" y="1"/>
                      <a:pt x="992" y="35"/>
                      <a:pt x="992" y="69"/>
                    </a:cubicBezTo>
                    <a:lnTo>
                      <a:pt x="0" y="3590"/>
                    </a:lnTo>
                    <a:cubicBezTo>
                      <a:pt x="0" y="3624"/>
                      <a:pt x="35" y="3692"/>
                      <a:pt x="69" y="3692"/>
                    </a:cubicBezTo>
                    <a:lnTo>
                      <a:pt x="103" y="3692"/>
                    </a:lnTo>
                    <a:cubicBezTo>
                      <a:pt x="137" y="3692"/>
                      <a:pt x="171" y="3658"/>
                      <a:pt x="171" y="3624"/>
                    </a:cubicBezTo>
                    <a:lnTo>
                      <a:pt x="1162" y="104"/>
                    </a:lnTo>
                    <a:cubicBezTo>
                      <a:pt x="1162" y="69"/>
                      <a:pt x="1128" y="35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6" name="Google Shape;1904;p 2"/>
              <p:cNvSpPr/>
              <p:nvPr/>
            </p:nvSpPr>
            <p:spPr>
              <a:xfrm>
                <a:off x="1368360" y="2068920"/>
                <a:ext cx="24120" cy="759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1183" h="3686">
                    <a:moveTo>
                      <a:pt x="1082" y="1"/>
                    </a:moveTo>
                    <a:cubicBezTo>
                      <a:pt x="1045" y="1"/>
                      <a:pt x="1006" y="20"/>
                      <a:pt x="992" y="63"/>
                    </a:cubicBezTo>
                    <a:lnTo>
                      <a:pt x="35" y="3583"/>
                    </a:lnTo>
                    <a:cubicBezTo>
                      <a:pt x="1" y="3617"/>
                      <a:pt x="35" y="3651"/>
                      <a:pt x="69" y="3685"/>
                    </a:cubicBezTo>
                    <a:lnTo>
                      <a:pt x="103" y="3685"/>
                    </a:lnTo>
                    <a:cubicBezTo>
                      <a:pt x="138" y="3685"/>
                      <a:pt x="172" y="3651"/>
                      <a:pt x="172" y="3617"/>
                    </a:cubicBezTo>
                    <a:lnTo>
                      <a:pt x="1163" y="97"/>
                    </a:lnTo>
                    <a:cubicBezTo>
                      <a:pt x="1183" y="37"/>
                      <a:pt x="1133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7" name="Google Shape;1905;p 2"/>
              <p:cNvSpPr/>
              <p:nvPr/>
            </p:nvSpPr>
            <p:spPr>
              <a:xfrm>
                <a:off x="1350000" y="1968480"/>
                <a:ext cx="87480" cy="179280"/>
              </a:xfrm>
              <a:custGeom>
                <a:avLst/>
                <a:gdLst>
                  <a:gd name="textAreaLeft" fmla="*/ 0 w 87480"/>
                  <a:gd name="textAreaRight" fmla="*/ 87840 w 87480"/>
                  <a:gd name="textAreaTop" fmla="*/ 0 h 179280"/>
                  <a:gd name="textAreaBottom" fmla="*/ 179640 h 179280"/>
                </a:gdLst>
                <a:ahLst/>
                <a:cxnLst/>
                <a:rect l="textAreaLeft" t="textAreaTop" r="textAreaRight" b="textAreaBottom"/>
                <a:pathLst>
                  <a:path w="4239" h="8681">
                    <a:moveTo>
                      <a:pt x="3281" y="0"/>
                    </a:moveTo>
                    <a:cubicBezTo>
                      <a:pt x="3213" y="34"/>
                      <a:pt x="3179" y="68"/>
                      <a:pt x="3179" y="103"/>
                    </a:cubicBezTo>
                    <a:lnTo>
                      <a:pt x="3247" y="1504"/>
                    </a:lnTo>
                    <a:lnTo>
                      <a:pt x="4067" y="4341"/>
                    </a:lnTo>
                    <a:lnTo>
                      <a:pt x="2837" y="8271"/>
                    </a:lnTo>
                    <a:lnTo>
                      <a:pt x="69" y="8510"/>
                    </a:lnTo>
                    <a:cubicBezTo>
                      <a:pt x="34" y="8510"/>
                      <a:pt x="0" y="8544"/>
                      <a:pt x="0" y="8578"/>
                    </a:cubicBezTo>
                    <a:cubicBezTo>
                      <a:pt x="0" y="8647"/>
                      <a:pt x="34" y="8681"/>
                      <a:pt x="103" y="8681"/>
                    </a:cubicBezTo>
                    <a:lnTo>
                      <a:pt x="103" y="8647"/>
                    </a:lnTo>
                    <a:lnTo>
                      <a:pt x="2905" y="8442"/>
                    </a:lnTo>
                    <a:cubicBezTo>
                      <a:pt x="2939" y="8442"/>
                      <a:pt x="2974" y="8408"/>
                      <a:pt x="2974" y="8373"/>
                    </a:cubicBezTo>
                    <a:lnTo>
                      <a:pt x="4238" y="4375"/>
                    </a:lnTo>
                    <a:cubicBezTo>
                      <a:pt x="4238" y="4375"/>
                      <a:pt x="4238" y="4341"/>
                      <a:pt x="4238" y="4341"/>
                    </a:cubicBezTo>
                    <a:lnTo>
                      <a:pt x="3418" y="1470"/>
                    </a:lnTo>
                    <a:lnTo>
                      <a:pt x="3350" y="103"/>
                    </a:lnTo>
                    <a:cubicBezTo>
                      <a:pt x="3350" y="68"/>
                      <a:pt x="3315" y="34"/>
                      <a:pt x="3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9640" bIns="896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8" name="Google Shape;1906;p 2"/>
              <p:cNvSpPr/>
              <p:nvPr/>
            </p:nvSpPr>
            <p:spPr>
              <a:xfrm>
                <a:off x="983520" y="1001520"/>
                <a:ext cx="253800" cy="456120"/>
              </a:xfrm>
              <a:custGeom>
                <a:avLst/>
                <a:gdLst>
                  <a:gd name="textAreaLeft" fmla="*/ 0 w 253800"/>
                  <a:gd name="textAreaRight" fmla="*/ 254160 w 253800"/>
                  <a:gd name="textAreaTop" fmla="*/ 0 h 456120"/>
                  <a:gd name="textAreaBottom" fmla="*/ 456480 h 456120"/>
                </a:gdLst>
                <a:ahLst/>
                <a:cxnLst/>
                <a:rect l="textAreaLeft" t="textAreaTop" r="textAreaRight" b="textAreaBottom"/>
                <a:pathLst>
                  <a:path w="12271" h="22044">
                    <a:moveTo>
                      <a:pt x="10732" y="0"/>
                    </a:moveTo>
                    <a:lnTo>
                      <a:pt x="6289" y="2017"/>
                    </a:lnTo>
                    <a:lnTo>
                      <a:pt x="1881" y="0"/>
                    </a:lnTo>
                    <a:lnTo>
                      <a:pt x="1881" y="0"/>
                    </a:lnTo>
                    <a:lnTo>
                      <a:pt x="3863" y="8100"/>
                    </a:lnTo>
                    <a:lnTo>
                      <a:pt x="1" y="10253"/>
                    </a:lnTo>
                    <a:cubicBezTo>
                      <a:pt x="1" y="10253"/>
                      <a:pt x="1539" y="19447"/>
                      <a:pt x="6289" y="22044"/>
                    </a:cubicBezTo>
                    <a:cubicBezTo>
                      <a:pt x="6289" y="22044"/>
                      <a:pt x="11655" y="18695"/>
                      <a:pt x="12270" y="10082"/>
                    </a:cubicBezTo>
                    <a:lnTo>
                      <a:pt x="8750" y="8134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99" name="Google Shape;1907;p 2"/>
              <p:cNvSpPr/>
              <p:nvPr/>
            </p:nvSpPr>
            <p:spPr>
              <a:xfrm>
                <a:off x="1023120" y="1000800"/>
                <a:ext cx="182160" cy="103680"/>
              </a:xfrm>
              <a:custGeom>
                <a:avLst/>
                <a:gdLst>
                  <a:gd name="textAreaLeft" fmla="*/ 0 w 182160"/>
                  <a:gd name="textAreaRight" fmla="*/ 182520 w 182160"/>
                  <a:gd name="textAreaTop" fmla="*/ 0 h 103680"/>
                  <a:gd name="textAreaBottom" fmla="*/ 104040 h 103680"/>
                </a:gdLst>
                <a:ahLst/>
                <a:cxnLst/>
                <a:rect l="textAreaLeft" t="textAreaTop" r="textAreaRight" b="textAreaBottom"/>
                <a:pathLst>
                  <a:path w="8819" h="5025">
                    <a:moveTo>
                      <a:pt x="1" y="1"/>
                    </a:moveTo>
                    <a:lnTo>
                      <a:pt x="1197" y="5025"/>
                    </a:lnTo>
                    <a:cubicBezTo>
                      <a:pt x="3453" y="4649"/>
                      <a:pt x="5674" y="4170"/>
                      <a:pt x="7896" y="3692"/>
                    </a:cubicBezTo>
                    <a:lnTo>
                      <a:pt x="8818" y="1"/>
                    </a:lnTo>
                    <a:lnTo>
                      <a:pt x="4409" y="201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840" bIns="518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0" name="Google Shape;1908;p 2"/>
              <p:cNvSpPr/>
              <p:nvPr/>
            </p:nvSpPr>
            <p:spPr>
              <a:xfrm>
                <a:off x="1113480" y="1373760"/>
                <a:ext cx="50760" cy="73440"/>
              </a:xfrm>
              <a:custGeom>
                <a:avLst/>
                <a:gdLst>
                  <a:gd name="textAreaLeft" fmla="*/ 0 w 50760"/>
                  <a:gd name="textAreaRight" fmla="*/ 51120 w 50760"/>
                  <a:gd name="textAreaTop" fmla="*/ 0 h 73440"/>
                  <a:gd name="textAreaBottom" fmla="*/ 73800 h 73440"/>
                </a:gdLst>
                <a:ahLst/>
                <a:cxnLst/>
                <a:rect l="textAreaLeft" t="textAreaTop" r="textAreaRight" b="textAreaBottom"/>
                <a:pathLst>
                  <a:path w="2462" h="3556" fill="none">
                    <a:moveTo>
                      <a:pt x="0" y="3555"/>
                    </a:moveTo>
                    <a:cubicBezTo>
                      <a:pt x="171" y="2017"/>
                      <a:pt x="1094" y="684"/>
                      <a:pt x="2461" y="1"/>
                    </a:cubicBezTo>
                  </a:path>
                </a:pathLst>
              </a:custGeom>
              <a:noFill/>
              <a:ln w="51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1" name="Google Shape;1909;p 2"/>
              <p:cNvSpPr/>
              <p:nvPr/>
            </p:nvSpPr>
            <p:spPr>
              <a:xfrm>
                <a:off x="1062720" y="1373760"/>
                <a:ext cx="50760" cy="73440"/>
              </a:xfrm>
              <a:custGeom>
                <a:avLst/>
                <a:gdLst>
                  <a:gd name="textAreaLeft" fmla="*/ 0 w 50760"/>
                  <a:gd name="textAreaRight" fmla="*/ 51120 w 50760"/>
                  <a:gd name="textAreaTop" fmla="*/ 0 h 73440"/>
                  <a:gd name="textAreaBottom" fmla="*/ 73800 h 73440"/>
                </a:gdLst>
                <a:ahLst/>
                <a:cxnLst/>
                <a:rect l="textAreaLeft" t="textAreaTop" r="textAreaRight" b="textAreaBottom"/>
                <a:pathLst>
                  <a:path w="2462" h="3556" fill="none">
                    <a:moveTo>
                      <a:pt x="2461" y="3555"/>
                    </a:moveTo>
                    <a:cubicBezTo>
                      <a:pt x="2290" y="2017"/>
                      <a:pt x="1368" y="684"/>
                      <a:pt x="1" y="1"/>
                    </a:cubicBezTo>
                  </a:path>
                </a:pathLst>
              </a:custGeom>
              <a:noFill/>
              <a:ln w="51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2" name="Google Shape;1910;p 2"/>
              <p:cNvSpPr/>
              <p:nvPr/>
            </p:nvSpPr>
            <p:spPr>
              <a:xfrm>
                <a:off x="1281960" y="772200"/>
                <a:ext cx="80280" cy="10260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891" h="4964">
                    <a:moveTo>
                      <a:pt x="2005" y="0"/>
                    </a:moveTo>
                    <a:cubicBezTo>
                      <a:pt x="479" y="0"/>
                      <a:pt x="479" y="1648"/>
                      <a:pt x="479" y="1648"/>
                    </a:cubicBezTo>
                    <a:lnTo>
                      <a:pt x="0" y="4964"/>
                    </a:lnTo>
                    <a:cubicBezTo>
                      <a:pt x="11" y="4964"/>
                      <a:pt x="22" y="4964"/>
                      <a:pt x="33" y="4964"/>
                    </a:cubicBezTo>
                    <a:cubicBezTo>
                      <a:pt x="3116" y="4964"/>
                      <a:pt x="3890" y="144"/>
                      <a:pt x="2188" y="8"/>
                    </a:cubicBezTo>
                    <a:cubicBezTo>
                      <a:pt x="2124" y="3"/>
                      <a:pt x="2063" y="0"/>
                      <a:pt x="20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3" name="Google Shape;1911;p 2"/>
              <p:cNvSpPr/>
              <p:nvPr/>
            </p:nvSpPr>
            <p:spPr>
              <a:xfrm>
                <a:off x="1297800" y="778680"/>
                <a:ext cx="42840" cy="77400"/>
              </a:xfrm>
              <a:custGeom>
                <a:avLst/>
                <a:gdLst>
                  <a:gd name="textAreaLeft" fmla="*/ 0 w 42840"/>
                  <a:gd name="textAreaRight" fmla="*/ 43200 w 42840"/>
                  <a:gd name="textAreaTop" fmla="*/ 0 h 77400"/>
                  <a:gd name="textAreaBottom" fmla="*/ 77760 h 77400"/>
                </a:gdLst>
                <a:ahLst/>
                <a:cxnLst/>
                <a:rect l="textAreaLeft" t="textAreaTop" r="textAreaRight" b="textAreaBottom"/>
                <a:pathLst>
                  <a:path w="2085" h="3754">
                    <a:moveTo>
                      <a:pt x="1275" y="1"/>
                    </a:moveTo>
                    <a:cubicBezTo>
                      <a:pt x="717" y="1"/>
                      <a:pt x="302" y="513"/>
                      <a:pt x="274" y="541"/>
                    </a:cubicBezTo>
                    <a:cubicBezTo>
                      <a:pt x="221" y="621"/>
                      <a:pt x="291" y="700"/>
                      <a:pt x="357" y="700"/>
                    </a:cubicBezTo>
                    <a:cubicBezTo>
                      <a:pt x="376" y="700"/>
                      <a:pt x="395" y="693"/>
                      <a:pt x="410" y="678"/>
                    </a:cubicBezTo>
                    <a:cubicBezTo>
                      <a:pt x="410" y="678"/>
                      <a:pt x="806" y="183"/>
                      <a:pt x="1283" y="183"/>
                    </a:cubicBezTo>
                    <a:cubicBezTo>
                      <a:pt x="1366" y="183"/>
                      <a:pt x="1452" y="198"/>
                      <a:pt x="1538" y="234"/>
                    </a:cubicBezTo>
                    <a:cubicBezTo>
                      <a:pt x="1607" y="268"/>
                      <a:pt x="1675" y="302"/>
                      <a:pt x="1709" y="370"/>
                    </a:cubicBezTo>
                    <a:cubicBezTo>
                      <a:pt x="1401" y="644"/>
                      <a:pt x="0" y="1874"/>
                      <a:pt x="0" y="3686"/>
                    </a:cubicBezTo>
                    <a:cubicBezTo>
                      <a:pt x="0" y="3720"/>
                      <a:pt x="34" y="3754"/>
                      <a:pt x="69" y="3754"/>
                    </a:cubicBezTo>
                    <a:cubicBezTo>
                      <a:pt x="137" y="3754"/>
                      <a:pt x="171" y="3720"/>
                      <a:pt x="171" y="3686"/>
                    </a:cubicBezTo>
                    <a:cubicBezTo>
                      <a:pt x="171" y="2011"/>
                      <a:pt x="1436" y="815"/>
                      <a:pt x="1777" y="541"/>
                    </a:cubicBezTo>
                    <a:cubicBezTo>
                      <a:pt x="1812" y="610"/>
                      <a:pt x="1812" y="644"/>
                      <a:pt x="1846" y="712"/>
                    </a:cubicBezTo>
                    <a:cubicBezTo>
                      <a:pt x="1948" y="1430"/>
                      <a:pt x="1641" y="2694"/>
                      <a:pt x="1060" y="3207"/>
                    </a:cubicBezTo>
                    <a:cubicBezTo>
                      <a:pt x="1026" y="3241"/>
                      <a:pt x="1026" y="3310"/>
                      <a:pt x="1060" y="3344"/>
                    </a:cubicBezTo>
                    <a:cubicBezTo>
                      <a:pt x="1060" y="3344"/>
                      <a:pt x="1094" y="3378"/>
                      <a:pt x="1128" y="3378"/>
                    </a:cubicBezTo>
                    <a:lnTo>
                      <a:pt x="1162" y="3378"/>
                    </a:lnTo>
                    <a:cubicBezTo>
                      <a:pt x="1743" y="2797"/>
                      <a:pt x="2085" y="1430"/>
                      <a:pt x="1982" y="678"/>
                    </a:cubicBezTo>
                    <a:cubicBezTo>
                      <a:pt x="1948" y="541"/>
                      <a:pt x="1914" y="439"/>
                      <a:pt x="1880" y="336"/>
                    </a:cubicBezTo>
                    <a:cubicBezTo>
                      <a:pt x="1812" y="234"/>
                      <a:pt x="1743" y="131"/>
                      <a:pt x="1607" y="63"/>
                    </a:cubicBezTo>
                    <a:cubicBezTo>
                      <a:pt x="1492" y="19"/>
                      <a:pt x="1381" y="1"/>
                      <a:pt x="1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880" bIns="3888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4" name="Google Shape;1912;p 2"/>
              <p:cNvSpPr/>
              <p:nvPr/>
            </p:nvSpPr>
            <p:spPr>
              <a:xfrm>
                <a:off x="864720" y="772200"/>
                <a:ext cx="81000" cy="102600"/>
              </a:xfrm>
              <a:custGeom>
                <a:avLst/>
                <a:gdLst>
                  <a:gd name="textAreaLeft" fmla="*/ 0 w 81000"/>
                  <a:gd name="textAreaRight" fmla="*/ 81360 w 8100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925" h="4964">
                    <a:moveTo>
                      <a:pt x="1886" y="0"/>
                    </a:moveTo>
                    <a:cubicBezTo>
                      <a:pt x="1827" y="0"/>
                      <a:pt x="1766" y="3"/>
                      <a:pt x="1703" y="8"/>
                    </a:cubicBezTo>
                    <a:cubicBezTo>
                      <a:pt x="0" y="144"/>
                      <a:pt x="809" y="4964"/>
                      <a:pt x="3892" y="4964"/>
                    </a:cubicBezTo>
                    <a:cubicBezTo>
                      <a:pt x="3903" y="4964"/>
                      <a:pt x="3914" y="4964"/>
                      <a:pt x="3924" y="4964"/>
                    </a:cubicBezTo>
                    <a:lnTo>
                      <a:pt x="3412" y="1648"/>
                    </a:lnTo>
                    <a:cubicBezTo>
                      <a:pt x="3412" y="1648"/>
                      <a:pt x="3412" y="0"/>
                      <a:pt x="1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5" name="Google Shape;1913;p 2"/>
              <p:cNvSpPr/>
              <p:nvPr/>
            </p:nvSpPr>
            <p:spPr>
              <a:xfrm>
                <a:off x="886320" y="777960"/>
                <a:ext cx="44280" cy="7668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76680"/>
                  <a:gd name="textAreaBottom" fmla="*/ 77040 h 76680"/>
                </a:gdLst>
                <a:ahLst/>
                <a:cxnLst/>
                <a:rect l="textAreaLeft" t="textAreaTop" r="textAreaRight" b="textAreaBottom"/>
                <a:pathLst>
                  <a:path w="2154" h="3718">
                    <a:moveTo>
                      <a:pt x="833" y="1"/>
                    </a:moveTo>
                    <a:cubicBezTo>
                      <a:pt x="731" y="1"/>
                      <a:pt x="624" y="19"/>
                      <a:pt x="513" y="61"/>
                    </a:cubicBezTo>
                    <a:cubicBezTo>
                      <a:pt x="411" y="129"/>
                      <a:pt x="308" y="232"/>
                      <a:pt x="240" y="334"/>
                    </a:cubicBezTo>
                    <a:cubicBezTo>
                      <a:pt x="206" y="437"/>
                      <a:pt x="172" y="539"/>
                      <a:pt x="137" y="676"/>
                    </a:cubicBezTo>
                    <a:cubicBezTo>
                      <a:pt x="1" y="1428"/>
                      <a:pt x="342" y="2795"/>
                      <a:pt x="992" y="3342"/>
                    </a:cubicBezTo>
                    <a:lnTo>
                      <a:pt x="1026" y="3342"/>
                    </a:lnTo>
                    <a:cubicBezTo>
                      <a:pt x="1060" y="3342"/>
                      <a:pt x="1094" y="3307"/>
                      <a:pt x="1094" y="3307"/>
                    </a:cubicBezTo>
                    <a:cubicBezTo>
                      <a:pt x="1128" y="3273"/>
                      <a:pt x="1128" y="3205"/>
                      <a:pt x="1094" y="3171"/>
                    </a:cubicBezTo>
                    <a:cubicBezTo>
                      <a:pt x="513" y="2658"/>
                      <a:pt x="206" y="1394"/>
                      <a:pt x="308" y="676"/>
                    </a:cubicBezTo>
                    <a:cubicBezTo>
                      <a:pt x="342" y="608"/>
                      <a:pt x="342" y="539"/>
                      <a:pt x="377" y="505"/>
                    </a:cubicBezTo>
                    <a:cubicBezTo>
                      <a:pt x="718" y="778"/>
                      <a:pt x="1983" y="1975"/>
                      <a:pt x="1983" y="3649"/>
                    </a:cubicBezTo>
                    <a:cubicBezTo>
                      <a:pt x="1983" y="3683"/>
                      <a:pt x="2017" y="3718"/>
                      <a:pt x="2085" y="3718"/>
                    </a:cubicBezTo>
                    <a:cubicBezTo>
                      <a:pt x="2120" y="3718"/>
                      <a:pt x="2154" y="3683"/>
                      <a:pt x="2154" y="3615"/>
                    </a:cubicBezTo>
                    <a:cubicBezTo>
                      <a:pt x="2120" y="1906"/>
                      <a:pt x="753" y="642"/>
                      <a:pt x="445" y="402"/>
                    </a:cubicBezTo>
                    <a:cubicBezTo>
                      <a:pt x="479" y="334"/>
                      <a:pt x="513" y="266"/>
                      <a:pt x="582" y="232"/>
                    </a:cubicBezTo>
                    <a:cubicBezTo>
                      <a:pt x="673" y="196"/>
                      <a:pt x="763" y="181"/>
                      <a:pt x="848" y="181"/>
                    </a:cubicBezTo>
                    <a:cubicBezTo>
                      <a:pt x="1338" y="181"/>
                      <a:pt x="1709" y="676"/>
                      <a:pt x="1709" y="676"/>
                    </a:cubicBezTo>
                    <a:cubicBezTo>
                      <a:pt x="1744" y="693"/>
                      <a:pt x="1769" y="702"/>
                      <a:pt x="1791" y="702"/>
                    </a:cubicBezTo>
                    <a:cubicBezTo>
                      <a:pt x="1812" y="702"/>
                      <a:pt x="1829" y="693"/>
                      <a:pt x="1846" y="676"/>
                    </a:cubicBezTo>
                    <a:cubicBezTo>
                      <a:pt x="1880" y="642"/>
                      <a:pt x="1880" y="573"/>
                      <a:pt x="1846" y="539"/>
                    </a:cubicBezTo>
                    <a:cubicBezTo>
                      <a:pt x="1817" y="539"/>
                      <a:pt x="1397" y="1"/>
                      <a:pt x="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520" bIns="385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6" name="Google Shape;1914;p 2"/>
              <p:cNvSpPr/>
              <p:nvPr/>
            </p:nvSpPr>
            <p:spPr>
              <a:xfrm>
                <a:off x="931680" y="572040"/>
                <a:ext cx="363960" cy="470160"/>
              </a:xfrm>
              <a:custGeom>
                <a:avLst/>
                <a:gdLst>
                  <a:gd name="textAreaLeft" fmla="*/ 0 w 363960"/>
                  <a:gd name="textAreaRight" fmla="*/ 364320 w 363960"/>
                  <a:gd name="textAreaTop" fmla="*/ 0 h 470160"/>
                  <a:gd name="textAreaBottom" fmla="*/ 470520 h 470160"/>
                </a:gdLst>
                <a:ahLst/>
                <a:cxnLst/>
                <a:rect l="textAreaLeft" t="textAreaTop" r="textAreaRight" b="textAreaBottom"/>
                <a:pathLst>
                  <a:path w="17602" h="22728">
                    <a:moveTo>
                      <a:pt x="8784" y="0"/>
                    </a:moveTo>
                    <a:cubicBezTo>
                      <a:pt x="2667" y="0"/>
                      <a:pt x="1" y="4306"/>
                      <a:pt x="1" y="9638"/>
                    </a:cubicBezTo>
                    <a:cubicBezTo>
                      <a:pt x="1" y="18182"/>
                      <a:pt x="5367" y="22727"/>
                      <a:pt x="8784" y="22727"/>
                    </a:cubicBezTo>
                    <a:cubicBezTo>
                      <a:pt x="12715" y="22727"/>
                      <a:pt x="17602" y="17635"/>
                      <a:pt x="17602" y="9638"/>
                    </a:cubicBezTo>
                    <a:cubicBezTo>
                      <a:pt x="17602" y="4306"/>
                      <a:pt x="15654" y="0"/>
                      <a:pt x="87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7" name="Google Shape;1915;p 2"/>
              <p:cNvSpPr/>
              <p:nvPr/>
            </p:nvSpPr>
            <p:spPr>
              <a:xfrm>
                <a:off x="889200" y="564840"/>
                <a:ext cx="447480" cy="228240"/>
              </a:xfrm>
              <a:custGeom>
                <a:avLst/>
                <a:gdLst>
                  <a:gd name="textAreaLeft" fmla="*/ 0 w 447480"/>
                  <a:gd name="textAreaRight" fmla="*/ 447840 w 447480"/>
                  <a:gd name="textAreaTop" fmla="*/ 0 h 228240"/>
                  <a:gd name="textAreaBottom" fmla="*/ 228600 h 228240"/>
                </a:gdLst>
                <a:ahLst/>
                <a:cxnLst/>
                <a:rect l="textAreaLeft" t="textAreaTop" r="textAreaRight" b="textAreaBottom"/>
                <a:pathLst>
                  <a:path w="21635" h="11040">
                    <a:moveTo>
                      <a:pt x="10868" y="0"/>
                    </a:moveTo>
                    <a:cubicBezTo>
                      <a:pt x="0" y="0"/>
                      <a:pt x="2085" y="10903"/>
                      <a:pt x="2085" y="10903"/>
                    </a:cubicBezTo>
                    <a:cubicBezTo>
                      <a:pt x="2085" y="10903"/>
                      <a:pt x="9570" y="8134"/>
                      <a:pt x="10698" y="2974"/>
                    </a:cubicBezTo>
                    <a:cubicBezTo>
                      <a:pt x="10698" y="2974"/>
                      <a:pt x="11996" y="10219"/>
                      <a:pt x="19584" y="11039"/>
                    </a:cubicBezTo>
                    <a:cubicBezTo>
                      <a:pt x="19584" y="11039"/>
                      <a:pt x="21634" y="34"/>
                      <a:pt x="10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8" name="Google Shape;1916;p 2"/>
              <p:cNvSpPr/>
              <p:nvPr/>
            </p:nvSpPr>
            <p:spPr>
              <a:xfrm>
                <a:off x="954360" y="884880"/>
                <a:ext cx="124200" cy="115920"/>
              </a:xfrm>
              <a:custGeom>
                <a:avLst/>
                <a:gdLst>
                  <a:gd name="textAreaLeft" fmla="*/ 0 w 124200"/>
                  <a:gd name="textAreaRight" fmla="*/ 124560 w 124200"/>
                  <a:gd name="textAreaTop" fmla="*/ 0 h 115920"/>
                  <a:gd name="textAreaBottom" fmla="*/ 116280 h 115920"/>
                </a:gdLst>
                <a:ahLst/>
                <a:cxnLst/>
                <a:rect l="textAreaLeft" t="textAreaTop" r="textAreaRight" b="textAreaBottom"/>
                <a:pathLst>
                  <a:path w="6016" h="5608">
                    <a:moveTo>
                      <a:pt x="1794" y="0"/>
                    </a:moveTo>
                    <a:cubicBezTo>
                      <a:pt x="1120" y="0"/>
                      <a:pt x="484" y="267"/>
                      <a:pt x="1" y="687"/>
                    </a:cubicBezTo>
                    <a:cubicBezTo>
                      <a:pt x="684" y="2566"/>
                      <a:pt x="1812" y="4241"/>
                      <a:pt x="3316" y="5608"/>
                    </a:cubicBezTo>
                    <a:cubicBezTo>
                      <a:pt x="6016" y="4138"/>
                      <a:pt x="4990" y="3"/>
                      <a:pt x="1914" y="3"/>
                    </a:cubicBezTo>
                    <a:cubicBezTo>
                      <a:pt x="1874" y="1"/>
                      <a:pt x="1834" y="0"/>
                      <a:pt x="1794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09" name="Google Shape;1917;p 2"/>
              <p:cNvSpPr/>
              <p:nvPr/>
            </p:nvSpPr>
            <p:spPr>
              <a:xfrm>
                <a:off x="1151280" y="884880"/>
                <a:ext cx="122760" cy="115920"/>
              </a:xfrm>
              <a:custGeom>
                <a:avLst/>
                <a:gdLst>
                  <a:gd name="textAreaLeft" fmla="*/ 0 w 122760"/>
                  <a:gd name="textAreaRight" fmla="*/ 123120 w 122760"/>
                  <a:gd name="textAreaTop" fmla="*/ 0 h 115920"/>
                  <a:gd name="textAreaBottom" fmla="*/ 116280 h 115920"/>
                </a:gdLst>
                <a:ahLst/>
                <a:cxnLst/>
                <a:rect l="textAreaLeft" t="textAreaTop" r="textAreaRight" b="textAreaBottom"/>
                <a:pathLst>
                  <a:path w="5948" h="5609">
                    <a:moveTo>
                      <a:pt x="4259" y="1"/>
                    </a:moveTo>
                    <a:cubicBezTo>
                      <a:pt x="4218" y="1"/>
                      <a:pt x="4177" y="2"/>
                      <a:pt x="4136" y="4"/>
                    </a:cubicBezTo>
                    <a:cubicBezTo>
                      <a:pt x="1060" y="4"/>
                      <a:pt x="1" y="4105"/>
                      <a:pt x="2701" y="5609"/>
                    </a:cubicBezTo>
                    <a:cubicBezTo>
                      <a:pt x="4170" y="4208"/>
                      <a:pt x="5264" y="2499"/>
                      <a:pt x="5947" y="619"/>
                    </a:cubicBezTo>
                    <a:cubicBezTo>
                      <a:pt x="5467" y="235"/>
                      <a:pt x="4867" y="1"/>
                      <a:pt x="4259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0" name="Google Shape;1918;p 2"/>
              <p:cNvSpPr/>
              <p:nvPr/>
            </p:nvSpPr>
            <p:spPr>
              <a:xfrm>
                <a:off x="983520" y="793440"/>
                <a:ext cx="23760" cy="4428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1163" h="2154">
                    <a:moveTo>
                      <a:pt x="582" y="0"/>
                    </a:moveTo>
                    <a:cubicBezTo>
                      <a:pt x="274" y="0"/>
                      <a:pt x="1" y="479"/>
                      <a:pt x="1" y="1060"/>
                    </a:cubicBezTo>
                    <a:cubicBezTo>
                      <a:pt x="1" y="1675"/>
                      <a:pt x="274" y="2153"/>
                      <a:pt x="582" y="2153"/>
                    </a:cubicBezTo>
                    <a:cubicBezTo>
                      <a:pt x="924" y="2153"/>
                      <a:pt x="1163" y="1675"/>
                      <a:pt x="1163" y="1060"/>
                    </a:cubicBezTo>
                    <a:cubicBezTo>
                      <a:pt x="1163" y="479"/>
                      <a:pt x="924" y="0"/>
                      <a:pt x="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1" name="Google Shape;1919;p 2"/>
              <p:cNvSpPr/>
              <p:nvPr/>
            </p:nvSpPr>
            <p:spPr>
              <a:xfrm>
                <a:off x="973440" y="738000"/>
                <a:ext cx="46440" cy="14040"/>
              </a:xfrm>
              <a:custGeom>
                <a:avLst/>
                <a:gdLst>
                  <a:gd name="textAreaLeft" fmla="*/ 0 w 46440"/>
                  <a:gd name="textAreaRight" fmla="*/ 46800 w 46440"/>
                  <a:gd name="textAreaTop" fmla="*/ 0 h 14040"/>
                  <a:gd name="textAreaBottom" fmla="*/ 14400 h 14040"/>
                </a:gdLst>
                <a:ahLst/>
                <a:cxnLst/>
                <a:rect l="textAreaLeft" t="textAreaTop" r="textAreaRight" b="textAreaBottom"/>
                <a:pathLst>
                  <a:path w="2256" h="694">
                    <a:moveTo>
                      <a:pt x="1321" y="0"/>
                    </a:moveTo>
                    <a:cubicBezTo>
                      <a:pt x="872" y="0"/>
                      <a:pt x="425" y="174"/>
                      <a:pt x="69" y="488"/>
                    </a:cubicBezTo>
                    <a:cubicBezTo>
                      <a:pt x="0" y="556"/>
                      <a:pt x="35" y="693"/>
                      <a:pt x="171" y="693"/>
                    </a:cubicBezTo>
                    <a:cubicBezTo>
                      <a:pt x="205" y="693"/>
                      <a:pt x="240" y="693"/>
                      <a:pt x="240" y="659"/>
                    </a:cubicBezTo>
                    <a:cubicBezTo>
                      <a:pt x="551" y="389"/>
                      <a:pt x="926" y="258"/>
                      <a:pt x="1310" y="258"/>
                    </a:cubicBezTo>
                    <a:cubicBezTo>
                      <a:pt x="1558" y="258"/>
                      <a:pt x="1810" y="312"/>
                      <a:pt x="2051" y="420"/>
                    </a:cubicBezTo>
                    <a:cubicBezTo>
                      <a:pt x="2065" y="434"/>
                      <a:pt x="2091" y="442"/>
                      <a:pt x="2119" y="442"/>
                    </a:cubicBezTo>
                    <a:cubicBezTo>
                      <a:pt x="2158" y="442"/>
                      <a:pt x="2202" y="425"/>
                      <a:pt x="2222" y="385"/>
                    </a:cubicBezTo>
                    <a:cubicBezTo>
                      <a:pt x="2256" y="317"/>
                      <a:pt x="2222" y="249"/>
                      <a:pt x="2153" y="215"/>
                    </a:cubicBezTo>
                    <a:cubicBezTo>
                      <a:pt x="1889" y="69"/>
                      <a:pt x="1605" y="0"/>
                      <a:pt x="1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" bIns="720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2" name="Google Shape;1920;p 2"/>
              <p:cNvSpPr/>
              <p:nvPr/>
            </p:nvSpPr>
            <p:spPr>
              <a:xfrm>
                <a:off x="1208520" y="793440"/>
                <a:ext cx="23760" cy="4428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1163" h="2154">
                    <a:moveTo>
                      <a:pt x="582" y="0"/>
                    </a:moveTo>
                    <a:cubicBezTo>
                      <a:pt x="274" y="0"/>
                      <a:pt x="1" y="479"/>
                      <a:pt x="1" y="1060"/>
                    </a:cubicBezTo>
                    <a:cubicBezTo>
                      <a:pt x="1" y="1675"/>
                      <a:pt x="274" y="2153"/>
                      <a:pt x="582" y="2153"/>
                    </a:cubicBezTo>
                    <a:cubicBezTo>
                      <a:pt x="924" y="2153"/>
                      <a:pt x="1163" y="1675"/>
                      <a:pt x="1163" y="1060"/>
                    </a:cubicBezTo>
                    <a:cubicBezTo>
                      <a:pt x="1163" y="479"/>
                      <a:pt x="924" y="0"/>
                      <a:pt x="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3" name="Google Shape;1921;p 2"/>
              <p:cNvSpPr/>
              <p:nvPr/>
            </p:nvSpPr>
            <p:spPr>
              <a:xfrm>
                <a:off x="1196280" y="738000"/>
                <a:ext cx="46440" cy="14760"/>
              </a:xfrm>
              <a:custGeom>
                <a:avLst/>
                <a:gdLst>
                  <a:gd name="textAreaLeft" fmla="*/ 0 w 46440"/>
                  <a:gd name="textAreaRight" fmla="*/ 46800 w 46440"/>
                  <a:gd name="textAreaTop" fmla="*/ 0 h 14760"/>
                  <a:gd name="textAreaBottom" fmla="*/ 15120 h 14760"/>
                </a:gdLst>
                <a:ahLst/>
                <a:cxnLst/>
                <a:rect l="textAreaLeft" t="textAreaTop" r="textAreaRight" b="textAreaBottom"/>
                <a:pathLst>
                  <a:path w="2257" h="728">
                    <a:moveTo>
                      <a:pt x="936" y="0"/>
                    </a:moveTo>
                    <a:cubicBezTo>
                      <a:pt x="652" y="0"/>
                      <a:pt x="368" y="69"/>
                      <a:pt x="104" y="215"/>
                    </a:cubicBezTo>
                    <a:cubicBezTo>
                      <a:pt x="35" y="249"/>
                      <a:pt x="1" y="317"/>
                      <a:pt x="35" y="385"/>
                    </a:cubicBezTo>
                    <a:cubicBezTo>
                      <a:pt x="55" y="425"/>
                      <a:pt x="87" y="442"/>
                      <a:pt x="124" y="442"/>
                    </a:cubicBezTo>
                    <a:cubicBezTo>
                      <a:pt x="149" y="442"/>
                      <a:pt x="178" y="434"/>
                      <a:pt x="206" y="420"/>
                    </a:cubicBezTo>
                    <a:cubicBezTo>
                      <a:pt x="431" y="300"/>
                      <a:pt x="677" y="243"/>
                      <a:pt x="921" y="243"/>
                    </a:cubicBezTo>
                    <a:cubicBezTo>
                      <a:pt x="1307" y="243"/>
                      <a:pt x="1690" y="387"/>
                      <a:pt x="1983" y="659"/>
                    </a:cubicBezTo>
                    <a:cubicBezTo>
                      <a:pt x="2017" y="693"/>
                      <a:pt x="2052" y="693"/>
                      <a:pt x="2086" y="693"/>
                    </a:cubicBezTo>
                    <a:lnTo>
                      <a:pt x="2086" y="727"/>
                    </a:lnTo>
                    <a:cubicBezTo>
                      <a:pt x="2188" y="727"/>
                      <a:pt x="2257" y="556"/>
                      <a:pt x="2188" y="488"/>
                    </a:cubicBezTo>
                    <a:cubicBezTo>
                      <a:pt x="1832" y="174"/>
                      <a:pt x="1385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4" name="Google Shape;1922;p 2"/>
              <p:cNvSpPr/>
              <p:nvPr/>
            </p:nvSpPr>
            <p:spPr>
              <a:xfrm>
                <a:off x="1103760" y="735480"/>
                <a:ext cx="44280" cy="16452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164520"/>
                  <a:gd name="textAreaBottom" fmla="*/ 164880 h 164520"/>
                </a:gdLst>
                <a:ahLst/>
                <a:cxnLst/>
                <a:rect l="textAreaLeft" t="textAreaTop" r="textAreaRight" b="textAreaBottom"/>
                <a:pathLst>
                  <a:path w="2154" h="7964">
                    <a:moveTo>
                      <a:pt x="133" y="1"/>
                    </a:moveTo>
                    <a:cubicBezTo>
                      <a:pt x="78" y="1"/>
                      <a:pt x="18" y="35"/>
                      <a:pt x="1" y="103"/>
                    </a:cubicBezTo>
                    <a:lnTo>
                      <a:pt x="1" y="6153"/>
                    </a:lnTo>
                    <a:cubicBezTo>
                      <a:pt x="1" y="6221"/>
                      <a:pt x="35" y="6289"/>
                      <a:pt x="103" y="6289"/>
                    </a:cubicBezTo>
                    <a:lnTo>
                      <a:pt x="1676" y="6358"/>
                    </a:lnTo>
                    <a:lnTo>
                      <a:pt x="35" y="7725"/>
                    </a:lnTo>
                    <a:cubicBezTo>
                      <a:pt x="1" y="7793"/>
                      <a:pt x="1" y="7861"/>
                      <a:pt x="35" y="7930"/>
                    </a:cubicBezTo>
                    <a:cubicBezTo>
                      <a:pt x="69" y="7930"/>
                      <a:pt x="103" y="7964"/>
                      <a:pt x="138" y="7964"/>
                    </a:cubicBezTo>
                    <a:cubicBezTo>
                      <a:pt x="172" y="7964"/>
                      <a:pt x="206" y="7964"/>
                      <a:pt x="240" y="7930"/>
                    </a:cubicBezTo>
                    <a:lnTo>
                      <a:pt x="2120" y="6323"/>
                    </a:lnTo>
                    <a:cubicBezTo>
                      <a:pt x="2154" y="6289"/>
                      <a:pt x="2154" y="6255"/>
                      <a:pt x="2154" y="6187"/>
                    </a:cubicBezTo>
                    <a:cubicBezTo>
                      <a:pt x="2120" y="6153"/>
                      <a:pt x="2086" y="6118"/>
                      <a:pt x="2017" y="6118"/>
                    </a:cubicBezTo>
                    <a:lnTo>
                      <a:pt x="240" y="6016"/>
                    </a:lnTo>
                    <a:lnTo>
                      <a:pt x="240" y="103"/>
                    </a:lnTo>
                    <a:cubicBezTo>
                      <a:pt x="240" y="35"/>
                      <a:pt x="189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440" bIns="82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5" name="Google Shape;1923;p 2"/>
              <p:cNvSpPr/>
              <p:nvPr/>
            </p:nvSpPr>
            <p:spPr>
              <a:xfrm>
                <a:off x="1069200" y="951840"/>
                <a:ext cx="90360" cy="15120"/>
              </a:xfrm>
              <a:custGeom>
                <a:avLst/>
                <a:gdLst>
                  <a:gd name="textAreaLeft" fmla="*/ 0 w 90360"/>
                  <a:gd name="textAreaRight" fmla="*/ 90720 w 9036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4375" h="755">
                    <a:moveTo>
                      <a:pt x="2128" y="0"/>
                    </a:moveTo>
                    <a:cubicBezTo>
                      <a:pt x="2056" y="0"/>
                      <a:pt x="1984" y="3"/>
                      <a:pt x="1914" y="9"/>
                    </a:cubicBezTo>
                    <a:cubicBezTo>
                      <a:pt x="1641" y="77"/>
                      <a:pt x="1401" y="180"/>
                      <a:pt x="1162" y="282"/>
                    </a:cubicBezTo>
                    <a:cubicBezTo>
                      <a:pt x="786" y="385"/>
                      <a:pt x="376" y="453"/>
                      <a:pt x="0" y="453"/>
                    </a:cubicBezTo>
                    <a:cubicBezTo>
                      <a:pt x="0" y="453"/>
                      <a:pt x="302" y="754"/>
                      <a:pt x="1593" y="754"/>
                    </a:cubicBezTo>
                    <a:cubicBezTo>
                      <a:pt x="1808" y="754"/>
                      <a:pt x="2051" y="746"/>
                      <a:pt x="2324" y="726"/>
                    </a:cubicBezTo>
                    <a:cubicBezTo>
                      <a:pt x="4238" y="590"/>
                      <a:pt x="4375" y="77"/>
                      <a:pt x="4375" y="77"/>
                    </a:cubicBezTo>
                    <a:lnTo>
                      <a:pt x="4375" y="77"/>
                    </a:lnTo>
                    <a:cubicBezTo>
                      <a:pt x="4124" y="168"/>
                      <a:pt x="3843" y="214"/>
                      <a:pt x="3572" y="214"/>
                    </a:cubicBezTo>
                    <a:cubicBezTo>
                      <a:pt x="3437" y="214"/>
                      <a:pt x="3304" y="202"/>
                      <a:pt x="3179" y="180"/>
                    </a:cubicBezTo>
                    <a:cubicBezTo>
                      <a:pt x="2839" y="66"/>
                      <a:pt x="2476" y="0"/>
                      <a:pt x="2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6" name="Google Shape;1924;p 2"/>
              <p:cNvSpPr/>
              <p:nvPr/>
            </p:nvSpPr>
            <p:spPr>
              <a:xfrm>
                <a:off x="1067760" y="955440"/>
                <a:ext cx="92520" cy="31680"/>
              </a:xfrm>
              <a:custGeom>
                <a:avLst/>
                <a:gdLst>
                  <a:gd name="textAreaLeft" fmla="*/ 0 w 92520"/>
                  <a:gd name="textAreaRight" fmla="*/ 92880 w 92520"/>
                  <a:gd name="textAreaTop" fmla="*/ 0 h 31680"/>
                  <a:gd name="textAreaBottom" fmla="*/ 32040 h 31680"/>
                </a:gdLst>
                <a:ahLst/>
                <a:cxnLst/>
                <a:rect l="textAreaLeft" t="textAreaTop" r="textAreaRight" b="textAreaBottom"/>
                <a:pathLst>
                  <a:path w="4478" h="1543">
                    <a:moveTo>
                      <a:pt x="4478" y="1"/>
                    </a:moveTo>
                    <a:lnTo>
                      <a:pt x="4478" y="1"/>
                    </a:lnTo>
                    <a:cubicBezTo>
                      <a:pt x="4451" y="9"/>
                      <a:pt x="4425" y="19"/>
                      <a:pt x="4400" y="30"/>
                    </a:cubicBezTo>
                    <a:lnTo>
                      <a:pt x="4400" y="30"/>
                    </a:lnTo>
                    <a:cubicBezTo>
                      <a:pt x="4426" y="20"/>
                      <a:pt x="4452" y="11"/>
                      <a:pt x="4478" y="1"/>
                    </a:cubicBezTo>
                    <a:close/>
                    <a:moveTo>
                      <a:pt x="1" y="308"/>
                    </a:moveTo>
                    <a:lnTo>
                      <a:pt x="1" y="308"/>
                    </a:lnTo>
                    <a:cubicBezTo>
                      <a:pt x="11" y="311"/>
                      <a:pt x="22" y="314"/>
                      <a:pt x="33" y="317"/>
                    </a:cubicBezTo>
                    <a:lnTo>
                      <a:pt x="33" y="317"/>
                    </a:lnTo>
                    <a:cubicBezTo>
                      <a:pt x="22" y="314"/>
                      <a:pt x="12" y="311"/>
                      <a:pt x="1" y="308"/>
                    </a:cubicBezTo>
                    <a:close/>
                    <a:moveTo>
                      <a:pt x="4400" y="30"/>
                    </a:moveTo>
                    <a:lnTo>
                      <a:pt x="4400" y="30"/>
                    </a:lnTo>
                    <a:cubicBezTo>
                      <a:pt x="3706" y="286"/>
                      <a:pt x="2981" y="449"/>
                      <a:pt x="2256" y="547"/>
                    </a:cubicBezTo>
                    <a:cubicBezTo>
                      <a:pt x="2134" y="553"/>
                      <a:pt x="2012" y="556"/>
                      <a:pt x="1890" y="556"/>
                    </a:cubicBezTo>
                    <a:cubicBezTo>
                      <a:pt x="1271" y="556"/>
                      <a:pt x="652" y="483"/>
                      <a:pt x="33" y="317"/>
                    </a:cubicBezTo>
                    <a:lnTo>
                      <a:pt x="33" y="317"/>
                    </a:lnTo>
                    <a:cubicBezTo>
                      <a:pt x="424" y="430"/>
                      <a:pt x="658" y="794"/>
                      <a:pt x="958" y="1060"/>
                    </a:cubicBezTo>
                    <a:cubicBezTo>
                      <a:pt x="1333" y="1373"/>
                      <a:pt x="1795" y="1543"/>
                      <a:pt x="2290" y="1543"/>
                    </a:cubicBezTo>
                    <a:cubicBezTo>
                      <a:pt x="2336" y="1543"/>
                      <a:pt x="2381" y="1541"/>
                      <a:pt x="2427" y="1539"/>
                    </a:cubicBezTo>
                    <a:cubicBezTo>
                      <a:pt x="2940" y="1470"/>
                      <a:pt x="3419" y="1197"/>
                      <a:pt x="3726" y="753"/>
                    </a:cubicBezTo>
                    <a:cubicBezTo>
                      <a:pt x="3946" y="501"/>
                      <a:pt x="4109" y="162"/>
                      <a:pt x="4400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840" bIns="158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7" name="Google Shape;1925;p 2"/>
              <p:cNvSpPr/>
              <p:nvPr/>
            </p:nvSpPr>
            <p:spPr>
              <a:xfrm>
                <a:off x="1060200" y="949320"/>
                <a:ext cx="106920" cy="18720"/>
              </a:xfrm>
              <a:custGeom>
                <a:avLst/>
                <a:gdLst>
                  <a:gd name="textAreaLeft" fmla="*/ 0 w 106920"/>
                  <a:gd name="textAreaRight" fmla="*/ 107280 w 106920"/>
                  <a:gd name="textAreaTop" fmla="*/ 0 h 18720"/>
                  <a:gd name="textAreaBottom" fmla="*/ 19080 h 18720"/>
                </a:gdLst>
                <a:ahLst/>
                <a:cxnLst/>
                <a:rect l="textAreaLeft" t="textAreaTop" r="textAreaRight" b="textAreaBottom"/>
                <a:pathLst>
                  <a:path w="5186" h="915">
                    <a:moveTo>
                      <a:pt x="5083" y="1"/>
                    </a:moveTo>
                    <a:cubicBezTo>
                      <a:pt x="5058" y="1"/>
                      <a:pt x="5032" y="9"/>
                      <a:pt x="5015" y="26"/>
                    </a:cubicBezTo>
                    <a:cubicBezTo>
                      <a:pt x="4639" y="334"/>
                      <a:pt x="4160" y="539"/>
                      <a:pt x="3682" y="607"/>
                    </a:cubicBezTo>
                    <a:cubicBezTo>
                      <a:pt x="3198" y="693"/>
                      <a:pt x="2703" y="736"/>
                      <a:pt x="2208" y="736"/>
                    </a:cubicBezTo>
                    <a:cubicBezTo>
                      <a:pt x="1514" y="736"/>
                      <a:pt x="820" y="650"/>
                      <a:pt x="162" y="471"/>
                    </a:cubicBezTo>
                    <a:cubicBezTo>
                      <a:pt x="153" y="467"/>
                      <a:pt x="144" y="466"/>
                      <a:pt x="135" y="466"/>
                    </a:cubicBezTo>
                    <a:cubicBezTo>
                      <a:pt x="48" y="466"/>
                      <a:pt x="0" y="610"/>
                      <a:pt x="93" y="641"/>
                    </a:cubicBezTo>
                    <a:cubicBezTo>
                      <a:pt x="777" y="812"/>
                      <a:pt x="1460" y="915"/>
                      <a:pt x="2178" y="915"/>
                    </a:cubicBezTo>
                    <a:cubicBezTo>
                      <a:pt x="2691" y="915"/>
                      <a:pt x="3204" y="846"/>
                      <a:pt x="3716" y="744"/>
                    </a:cubicBezTo>
                    <a:cubicBezTo>
                      <a:pt x="4229" y="676"/>
                      <a:pt x="4741" y="471"/>
                      <a:pt x="5152" y="163"/>
                    </a:cubicBezTo>
                    <a:cubicBezTo>
                      <a:pt x="5186" y="129"/>
                      <a:pt x="5186" y="60"/>
                      <a:pt x="5152" y="26"/>
                    </a:cubicBezTo>
                    <a:cubicBezTo>
                      <a:pt x="5134" y="9"/>
                      <a:pt x="5109" y="1"/>
                      <a:pt x="5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8" name="Google Shape;1926;p 2"/>
              <p:cNvSpPr/>
              <p:nvPr/>
            </p:nvSpPr>
            <p:spPr>
              <a:xfrm>
                <a:off x="1287720" y="860760"/>
                <a:ext cx="30960" cy="87480"/>
              </a:xfrm>
              <a:custGeom>
                <a:avLst/>
                <a:gdLst>
                  <a:gd name="textAreaLeft" fmla="*/ 0 w 30960"/>
                  <a:gd name="textAreaRight" fmla="*/ 31320 w 30960"/>
                  <a:gd name="textAreaTop" fmla="*/ 0 h 87480"/>
                  <a:gd name="textAreaBottom" fmla="*/ 87840 h 87480"/>
                </a:gdLst>
                <a:ahLst/>
                <a:cxnLst/>
                <a:rect l="textAreaLeft" t="textAreaTop" r="textAreaRight" b="textAreaBottom"/>
                <a:pathLst>
                  <a:path w="1505" h="4247">
                    <a:moveTo>
                      <a:pt x="753" y="0"/>
                    </a:moveTo>
                    <a:cubicBezTo>
                      <a:pt x="343" y="0"/>
                      <a:pt x="1" y="3110"/>
                      <a:pt x="1" y="3554"/>
                    </a:cubicBezTo>
                    <a:cubicBezTo>
                      <a:pt x="35" y="4016"/>
                      <a:pt x="394" y="4246"/>
                      <a:pt x="753" y="4246"/>
                    </a:cubicBezTo>
                    <a:cubicBezTo>
                      <a:pt x="1111" y="4246"/>
                      <a:pt x="1470" y="4016"/>
                      <a:pt x="1505" y="3554"/>
                    </a:cubicBezTo>
                    <a:cubicBezTo>
                      <a:pt x="1505" y="3110"/>
                      <a:pt x="1163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920" bIns="4392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19" name="Google Shape;1927;p 2"/>
              <p:cNvSpPr/>
              <p:nvPr/>
            </p:nvSpPr>
            <p:spPr>
              <a:xfrm>
                <a:off x="903960" y="857880"/>
                <a:ext cx="30960" cy="93600"/>
              </a:xfrm>
              <a:custGeom>
                <a:avLst/>
                <a:gdLst>
                  <a:gd name="textAreaLeft" fmla="*/ 0 w 30960"/>
                  <a:gd name="textAreaRight" fmla="*/ 31320 w 30960"/>
                  <a:gd name="textAreaTop" fmla="*/ 0 h 93600"/>
                  <a:gd name="textAreaBottom" fmla="*/ 93960 h 93600"/>
                </a:gdLst>
                <a:ahLst/>
                <a:cxnLst/>
                <a:rect l="textAreaLeft" t="textAreaTop" r="textAreaRight" b="textAreaBottom"/>
                <a:pathLst>
                  <a:path w="1504" h="4546">
                    <a:moveTo>
                      <a:pt x="752" y="0"/>
                    </a:moveTo>
                    <a:cubicBezTo>
                      <a:pt x="342" y="0"/>
                      <a:pt x="0" y="3418"/>
                      <a:pt x="0" y="3828"/>
                    </a:cubicBezTo>
                    <a:cubicBezTo>
                      <a:pt x="34" y="4307"/>
                      <a:pt x="393" y="4546"/>
                      <a:pt x="752" y="4546"/>
                    </a:cubicBezTo>
                    <a:cubicBezTo>
                      <a:pt x="1111" y="4546"/>
                      <a:pt x="1470" y="4307"/>
                      <a:pt x="1504" y="3828"/>
                    </a:cubicBezTo>
                    <a:cubicBezTo>
                      <a:pt x="1504" y="3418"/>
                      <a:pt x="1162" y="0"/>
                      <a:pt x="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0" name="Google Shape;1928;p 2"/>
              <p:cNvSpPr/>
              <p:nvPr/>
            </p:nvSpPr>
            <p:spPr>
              <a:xfrm>
                <a:off x="475200" y="1230120"/>
                <a:ext cx="455400" cy="458280"/>
              </a:xfrm>
              <a:custGeom>
                <a:avLst/>
                <a:gdLst>
                  <a:gd name="textAreaLeft" fmla="*/ 0 w 455400"/>
                  <a:gd name="textAreaRight" fmla="*/ 455760 w 455400"/>
                  <a:gd name="textAreaTop" fmla="*/ 0 h 458280"/>
                  <a:gd name="textAreaBottom" fmla="*/ 458640 h 458280"/>
                </a:gdLst>
                <a:ahLst/>
                <a:cxnLst/>
                <a:rect l="textAreaLeft" t="textAreaTop" r="textAreaRight" b="textAreaBottom"/>
                <a:pathLst>
                  <a:path w="22010" h="22156">
                    <a:moveTo>
                      <a:pt x="3520" y="0"/>
                    </a:moveTo>
                    <a:lnTo>
                      <a:pt x="0" y="1948"/>
                    </a:lnTo>
                    <a:lnTo>
                      <a:pt x="6494" y="19071"/>
                    </a:lnTo>
                    <a:cubicBezTo>
                      <a:pt x="6904" y="20198"/>
                      <a:pt x="7621" y="21189"/>
                      <a:pt x="8578" y="21873"/>
                    </a:cubicBezTo>
                    <a:cubicBezTo>
                      <a:pt x="8913" y="22096"/>
                      <a:pt x="9211" y="22156"/>
                      <a:pt x="9551" y="22156"/>
                    </a:cubicBezTo>
                    <a:cubicBezTo>
                      <a:pt x="9940" y="22156"/>
                      <a:pt x="10385" y="22078"/>
                      <a:pt x="11005" y="22078"/>
                    </a:cubicBezTo>
                    <a:cubicBezTo>
                      <a:pt x="14901" y="22078"/>
                      <a:pt x="22010" y="9706"/>
                      <a:pt x="22010" y="9706"/>
                    </a:cubicBezTo>
                    <a:lnTo>
                      <a:pt x="20984" y="1230"/>
                    </a:lnTo>
                    <a:lnTo>
                      <a:pt x="10492" y="16610"/>
                    </a:lnTo>
                    <a:lnTo>
                      <a:pt x="352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1" name="Google Shape;1929;p 2"/>
              <p:cNvSpPr/>
              <p:nvPr/>
            </p:nvSpPr>
            <p:spPr>
              <a:xfrm>
                <a:off x="350640" y="995760"/>
                <a:ext cx="212760" cy="274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74320"/>
                  <a:gd name="textAreaBottom" fmla="*/ 274680 h 274320"/>
                </a:gdLst>
                <a:ahLst/>
                <a:cxnLst/>
                <a:rect l="textAreaLeft" t="textAreaTop" r="textAreaRight" b="textAreaBottom"/>
                <a:pathLst>
                  <a:path w="10288" h="13262">
                    <a:moveTo>
                      <a:pt x="2358" y="1"/>
                    </a:moveTo>
                    <a:lnTo>
                      <a:pt x="991" y="992"/>
                    </a:lnTo>
                    <a:lnTo>
                      <a:pt x="4751" y="8476"/>
                    </a:lnTo>
                    <a:lnTo>
                      <a:pt x="4477" y="8647"/>
                    </a:lnTo>
                    <a:lnTo>
                      <a:pt x="684" y="1710"/>
                    </a:lnTo>
                    <a:lnTo>
                      <a:pt x="0" y="2256"/>
                    </a:lnTo>
                    <a:lnTo>
                      <a:pt x="3247" y="9399"/>
                    </a:lnTo>
                    <a:lnTo>
                      <a:pt x="547" y="6050"/>
                    </a:lnTo>
                    <a:lnTo>
                      <a:pt x="0" y="6358"/>
                    </a:lnTo>
                    <a:lnTo>
                      <a:pt x="2871" y="11006"/>
                    </a:lnTo>
                    <a:lnTo>
                      <a:pt x="6015" y="13261"/>
                    </a:lnTo>
                    <a:lnTo>
                      <a:pt x="9535" y="11279"/>
                    </a:lnTo>
                    <a:lnTo>
                      <a:pt x="10287" y="7554"/>
                    </a:lnTo>
                    <a:lnTo>
                      <a:pt x="9945" y="3008"/>
                    </a:lnTo>
                    <a:cubicBezTo>
                      <a:pt x="8852" y="3145"/>
                      <a:pt x="8920" y="4888"/>
                      <a:pt x="8954" y="5435"/>
                    </a:cubicBezTo>
                    <a:lnTo>
                      <a:pt x="9125" y="7075"/>
                    </a:lnTo>
                    <a:lnTo>
                      <a:pt x="8373" y="8101"/>
                    </a:lnTo>
                    <a:lnTo>
                      <a:pt x="7280" y="7622"/>
                    </a:lnTo>
                    <a:lnTo>
                      <a:pt x="4340" y="240"/>
                    </a:lnTo>
                    <a:lnTo>
                      <a:pt x="3213" y="855"/>
                    </a:lnTo>
                    <a:lnTo>
                      <a:pt x="6049" y="7656"/>
                    </a:lnTo>
                    <a:lnTo>
                      <a:pt x="5605" y="7964"/>
                    </a:lnTo>
                    <a:lnTo>
                      <a:pt x="2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2" name="Google Shape;1930;p 2"/>
              <p:cNvSpPr/>
              <p:nvPr/>
            </p:nvSpPr>
            <p:spPr>
              <a:xfrm>
                <a:off x="850320" y="1255680"/>
                <a:ext cx="80280" cy="19980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3897" h="9673">
                    <a:moveTo>
                      <a:pt x="2871" y="0"/>
                    </a:moveTo>
                    <a:lnTo>
                      <a:pt x="1" y="4238"/>
                    </a:lnTo>
                    <a:cubicBezTo>
                      <a:pt x="1094" y="6016"/>
                      <a:pt x="2120" y="7827"/>
                      <a:pt x="3179" y="9672"/>
                    </a:cubicBezTo>
                    <a:cubicBezTo>
                      <a:pt x="3623" y="8955"/>
                      <a:pt x="3897" y="8476"/>
                      <a:pt x="3897" y="8476"/>
                    </a:cubicBezTo>
                    <a:lnTo>
                      <a:pt x="287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>
                <a:solidFill>
                  <a:srgbClr val="6E6E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3" name="Google Shape;1931;p 2"/>
              <p:cNvSpPr/>
              <p:nvPr/>
            </p:nvSpPr>
            <p:spPr>
              <a:xfrm>
                <a:off x="621000" y="1613160"/>
                <a:ext cx="144000" cy="75240"/>
              </a:xfrm>
              <a:custGeom>
                <a:avLst/>
                <a:gdLst>
                  <a:gd name="textAreaLeft" fmla="*/ 0 w 144000"/>
                  <a:gd name="textAreaRight" fmla="*/ 144360 w 144000"/>
                  <a:gd name="textAreaTop" fmla="*/ 0 h 75240"/>
                  <a:gd name="textAreaBottom" fmla="*/ 75600 h 75240"/>
                </a:gdLst>
                <a:ahLst/>
                <a:cxnLst/>
                <a:rect l="textAreaLeft" t="textAreaTop" r="textAreaRight" b="textAreaBottom"/>
                <a:pathLst>
                  <a:path w="6973" h="3654">
                    <a:moveTo>
                      <a:pt x="3370" y="0"/>
                    </a:moveTo>
                    <a:cubicBezTo>
                      <a:pt x="2109" y="0"/>
                      <a:pt x="846" y="558"/>
                      <a:pt x="0" y="1696"/>
                    </a:cubicBezTo>
                    <a:cubicBezTo>
                      <a:pt x="411" y="2346"/>
                      <a:pt x="923" y="2927"/>
                      <a:pt x="1538" y="3371"/>
                    </a:cubicBezTo>
                    <a:cubicBezTo>
                      <a:pt x="1873" y="3594"/>
                      <a:pt x="2171" y="3654"/>
                      <a:pt x="2511" y="3654"/>
                    </a:cubicBezTo>
                    <a:cubicBezTo>
                      <a:pt x="2900" y="3654"/>
                      <a:pt x="3345" y="3576"/>
                      <a:pt x="3965" y="3576"/>
                    </a:cubicBezTo>
                    <a:cubicBezTo>
                      <a:pt x="4854" y="3576"/>
                      <a:pt x="5879" y="2961"/>
                      <a:pt x="6972" y="2004"/>
                    </a:cubicBezTo>
                    <a:cubicBezTo>
                      <a:pt x="6148" y="678"/>
                      <a:pt x="4760" y="0"/>
                      <a:pt x="3370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800" bIns="3780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4" name="Google Shape;1932;p 2"/>
              <p:cNvSpPr/>
              <p:nvPr/>
            </p:nvSpPr>
            <p:spPr>
              <a:xfrm>
                <a:off x="470160" y="1056240"/>
                <a:ext cx="88200" cy="168120"/>
              </a:xfrm>
              <a:custGeom>
                <a:avLst/>
                <a:gdLst>
                  <a:gd name="textAreaLeft" fmla="*/ 0 w 88200"/>
                  <a:gd name="textAreaRight" fmla="*/ 88560 w 88200"/>
                  <a:gd name="textAreaTop" fmla="*/ 0 h 168120"/>
                  <a:gd name="textAreaBottom" fmla="*/ 168480 h 168120"/>
                </a:gdLst>
                <a:ahLst/>
                <a:cxnLst/>
                <a:rect l="textAreaLeft" t="textAreaTop" r="textAreaRight" b="textAreaBottom"/>
                <a:pathLst>
                  <a:path w="4273" h="8135">
                    <a:moveTo>
                      <a:pt x="4205" y="1"/>
                    </a:moveTo>
                    <a:cubicBezTo>
                      <a:pt x="3999" y="1"/>
                      <a:pt x="3829" y="35"/>
                      <a:pt x="3726" y="172"/>
                    </a:cubicBezTo>
                    <a:cubicBezTo>
                      <a:pt x="3350" y="513"/>
                      <a:pt x="2940" y="1436"/>
                      <a:pt x="3248" y="4136"/>
                    </a:cubicBezTo>
                    <a:lnTo>
                      <a:pt x="2564" y="5093"/>
                    </a:lnTo>
                    <a:cubicBezTo>
                      <a:pt x="2325" y="5161"/>
                      <a:pt x="855" y="5640"/>
                      <a:pt x="274" y="6665"/>
                    </a:cubicBezTo>
                    <a:cubicBezTo>
                      <a:pt x="35" y="7109"/>
                      <a:pt x="1" y="7622"/>
                      <a:pt x="172" y="8101"/>
                    </a:cubicBezTo>
                    <a:cubicBezTo>
                      <a:pt x="172" y="8135"/>
                      <a:pt x="206" y="8135"/>
                      <a:pt x="274" y="8135"/>
                    </a:cubicBezTo>
                    <a:cubicBezTo>
                      <a:pt x="343" y="8135"/>
                      <a:pt x="343" y="8101"/>
                      <a:pt x="343" y="8032"/>
                    </a:cubicBezTo>
                    <a:cubicBezTo>
                      <a:pt x="206" y="7622"/>
                      <a:pt x="240" y="7144"/>
                      <a:pt x="445" y="6768"/>
                    </a:cubicBezTo>
                    <a:cubicBezTo>
                      <a:pt x="992" y="5742"/>
                      <a:pt x="2598" y="5264"/>
                      <a:pt x="2632" y="5264"/>
                    </a:cubicBezTo>
                    <a:cubicBezTo>
                      <a:pt x="2632" y="5264"/>
                      <a:pt x="2667" y="5264"/>
                      <a:pt x="2667" y="5230"/>
                    </a:cubicBezTo>
                    <a:lnTo>
                      <a:pt x="3418" y="4239"/>
                    </a:lnTo>
                    <a:cubicBezTo>
                      <a:pt x="3418" y="4239"/>
                      <a:pt x="3418" y="4204"/>
                      <a:pt x="3418" y="4170"/>
                    </a:cubicBezTo>
                    <a:cubicBezTo>
                      <a:pt x="3111" y="1402"/>
                      <a:pt x="3521" y="582"/>
                      <a:pt x="3794" y="342"/>
                    </a:cubicBezTo>
                    <a:cubicBezTo>
                      <a:pt x="3897" y="240"/>
                      <a:pt x="3999" y="206"/>
                      <a:pt x="4136" y="206"/>
                    </a:cubicBezTo>
                    <a:cubicBezTo>
                      <a:pt x="4145" y="215"/>
                      <a:pt x="4157" y="219"/>
                      <a:pt x="4169" y="219"/>
                    </a:cubicBezTo>
                    <a:cubicBezTo>
                      <a:pt x="4202" y="219"/>
                      <a:pt x="4239" y="187"/>
                      <a:pt x="4239" y="137"/>
                    </a:cubicBezTo>
                    <a:cubicBezTo>
                      <a:pt x="4273" y="103"/>
                      <a:pt x="4239" y="35"/>
                      <a:pt x="4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240" bIns="842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5" name="Google Shape;1933;p 2"/>
              <p:cNvSpPr/>
              <p:nvPr/>
            </p:nvSpPr>
            <p:spPr>
              <a:xfrm>
                <a:off x="348480" y="1119240"/>
                <a:ext cx="142560" cy="189000"/>
              </a:xfrm>
              <a:custGeom>
                <a:avLst/>
                <a:gdLst>
                  <a:gd name="textAreaLeft" fmla="*/ 0 w 142560"/>
                  <a:gd name="textAreaRight" fmla="*/ 142920 w 142560"/>
                  <a:gd name="textAreaTop" fmla="*/ 0 h 189000"/>
                  <a:gd name="textAreaBottom" fmla="*/ 189360 h 189000"/>
                </a:gdLst>
                <a:ahLst/>
                <a:cxnLst/>
                <a:rect l="textAreaLeft" t="textAreaTop" r="textAreaRight" b="textAreaBottom"/>
                <a:pathLst>
                  <a:path w="6905" h="9152">
                    <a:moveTo>
                      <a:pt x="667" y="1"/>
                    </a:moveTo>
                    <a:cubicBezTo>
                      <a:pt x="650" y="1"/>
                      <a:pt x="633" y="9"/>
                      <a:pt x="616" y="27"/>
                    </a:cubicBezTo>
                    <a:lnTo>
                      <a:pt x="69" y="334"/>
                    </a:lnTo>
                    <a:cubicBezTo>
                      <a:pt x="35" y="334"/>
                      <a:pt x="35" y="368"/>
                      <a:pt x="0" y="368"/>
                    </a:cubicBezTo>
                    <a:cubicBezTo>
                      <a:pt x="0" y="403"/>
                      <a:pt x="0" y="437"/>
                      <a:pt x="0" y="437"/>
                    </a:cubicBezTo>
                    <a:lnTo>
                      <a:pt x="2871" y="5085"/>
                    </a:lnTo>
                    <a:lnTo>
                      <a:pt x="2905" y="5085"/>
                    </a:lnTo>
                    <a:lnTo>
                      <a:pt x="6050" y="7340"/>
                    </a:lnTo>
                    <a:lnTo>
                      <a:pt x="6733" y="9118"/>
                    </a:lnTo>
                    <a:cubicBezTo>
                      <a:pt x="6733" y="9118"/>
                      <a:pt x="6767" y="9152"/>
                      <a:pt x="6802" y="9152"/>
                    </a:cubicBezTo>
                    <a:lnTo>
                      <a:pt x="6836" y="9152"/>
                    </a:lnTo>
                    <a:cubicBezTo>
                      <a:pt x="6870" y="9152"/>
                      <a:pt x="6904" y="9083"/>
                      <a:pt x="6870" y="9049"/>
                    </a:cubicBezTo>
                    <a:lnTo>
                      <a:pt x="6221" y="7306"/>
                    </a:lnTo>
                    <a:cubicBezTo>
                      <a:pt x="6221" y="7272"/>
                      <a:pt x="6186" y="7238"/>
                      <a:pt x="6186" y="7238"/>
                    </a:cubicBezTo>
                    <a:lnTo>
                      <a:pt x="3042" y="4982"/>
                    </a:lnTo>
                    <a:lnTo>
                      <a:pt x="206" y="437"/>
                    </a:lnTo>
                    <a:lnTo>
                      <a:pt x="616" y="197"/>
                    </a:lnTo>
                    <a:lnTo>
                      <a:pt x="1983" y="1872"/>
                    </a:lnTo>
                    <a:cubicBezTo>
                      <a:pt x="1998" y="1888"/>
                      <a:pt x="2017" y="1894"/>
                      <a:pt x="2036" y="1894"/>
                    </a:cubicBezTo>
                    <a:cubicBezTo>
                      <a:pt x="2102" y="1894"/>
                      <a:pt x="2172" y="1815"/>
                      <a:pt x="2119" y="1735"/>
                    </a:cubicBezTo>
                    <a:lnTo>
                      <a:pt x="718" y="27"/>
                    </a:lnTo>
                    <a:cubicBezTo>
                      <a:pt x="701" y="9"/>
                      <a:pt x="684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26" name="Google Shape;1934;p 2"/>
              <p:cNvSpPr/>
              <p:nvPr/>
            </p:nvSpPr>
            <p:spPr>
              <a:xfrm>
                <a:off x="348480" y="993240"/>
                <a:ext cx="138960" cy="198360"/>
              </a:xfrm>
              <a:custGeom>
                <a:avLst/>
                <a:gdLst>
                  <a:gd name="textAreaLeft" fmla="*/ 0 w 138960"/>
                  <a:gd name="textAreaRight" fmla="*/ 139320 w 138960"/>
                  <a:gd name="textAreaTop" fmla="*/ 0 h 198360"/>
                  <a:gd name="textAreaBottom" fmla="*/ 198720 h 198360"/>
                </a:gdLst>
                <a:ahLst/>
                <a:cxnLst/>
                <a:rect l="textAreaLeft" t="textAreaTop" r="textAreaRight" b="textAreaBottom"/>
                <a:pathLst>
                  <a:path w="6723" h="9596">
                    <a:moveTo>
                      <a:pt x="2393" y="231"/>
                    </a:moveTo>
                    <a:lnTo>
                      <a:pt x="5605" y="8023"/>
                    </a:lnTo>
                    <a:lnTo>
                      <a:pt x="4888" y="8502"/>
                    </a:lnTo>
                    <a:lnTo>
                      <a:pt x="1197" y="1120"/>
                    </a:lnTo>
                    <a:lnTo>
                      <a:pt x="2393" y="231"/>
                    </a:lnTo>
                    <a:close/>
                    <a:moveTo>
                      <a:pt x="2440" y="1"/>
                    </a:moveTo>
                    <a:cubicBezTo>
                      <a:pt x="2427" y="1"/>
                      <a:pt x="2410" y="9"/>
                      <a:pt x="2393" y="26"/>
                    </a:cubicBezTo>
                    <a:lnTo>
                      <a:pt x="1060" y="1017"/>
                    </a:lnTo>
                    <a:cubicBezTo>
                      <a:pt x="1026" y="1017"/>
                      <a:pt x="1026" y="1086"/>
                      <a:pt x="1026" y="1120"/>
                    </a:cubicBezTo>
                    <a:lnTo>
                      <a:pt x="4717" y="8536"/>
                    </a:lnTo>
                    <a:lnTo>
                      <a:pt x="4614" y="8604"/>
                    </a:lnTo>
                    <a:lnTo>
                      <a:pt x="889" y="1769"/>
                    </a:lnTo>
                    <a:cubicBezTo>
                      <a:pt x="855" y="1769"/>
                      <a:pt x="855" y="1735"/>
                      <a:pt x="821" y="1735"/>
                    </a:cubicBezTo>
                    <a:lnTo>
                      <a:pt x="752" y="1735"/>
                    </a:lnTo>
                    <a:lnTo>
                      <a:pt x="69" y="2282"/>
                    </a:lnTo>
                    <a:cubicBezTo>
                      <a:pt x="35" y="2316"/>
                      <a:pt x="0" y="2350"/>
                      <a:pt x="35" y="2384"/>
                    </a:cubicBezTo>
                    <a:lnTo>
                      <a:pt x="3281" y="9561"/>
                    </a:lnTo>
                    <a:cubicBezTo>
                      <a:pt x="3281" y="9596"/>
                      <a:pt x="3316" y="9596"/>
                      <a:pt x="3350" y="9596"/>
                    </a:cubicBezTo>
                    <a:lnTo>
                      <a:pt x="3384" y="9596"/>
                    </a:lnTo>
                    <a:cubicBezTo>
                      <a:pt x="3418" y="9596"/>
                      <a:pt x="3452" y="9527"/>
                      <a:pt x="3418" y="9493"/>
                    </a:cubicBezTo>
                    <a:lnTo>
                      <a:pt x="206" y="2419"/>
                    </a:lnTo>
                    <a:lnTo>
                      <a:pt x="752" y="1974"/>
                    </a:lnTo>
                    <a:lnTo>
                      <a:pt x="4478" y="8810"/>
                    </a:lnTo>
                    <a:lnTo>
                      <a:pt x="3897" y="9185"/>
                    </a:lnTo>
                    <a:cubicBezTo>
                      <a:pt x="3862" y="9185"/>
                      <a:pt x="3862" y="9254"/>
                      <a:pt x="3897" y="9288"/>
                    </a:cubicBezTo>
                    <a:cubicBezTo>
                      <a:pt x="3897" y="9322"/>
                      <a:pt x="3931" y="9322"/>
                      <a:pt x="3965" y="9322"/>
                    </a:cubicBezTo>
                    <a:lnTo>
                      <a:pt x="3999" y="9322"/>
                    </a:lnTo>
                    <a:lnTo>
                      <a:pt x="5708" y="8194"/>
                    </a:lnTo>
                    <a:lnTo>
                      <a:pt x="5742" y="8194"/>
                    </a:lnTo>
                    <a:lnTo>
                      <a:pt x="6118" y="7921"/>
                    </a:lnTo>
                    <a:lnTo>
                      <a:pt x="6631" y="7613"/>
                    </a:lnTo>
                    <a:cubicBezTo>
                      <a:pt x="6722" y="7552"/>
                      <a:pt x="6651" y="7437"/>
                      <a:pt x="6561" y="7437"/>
                    </a:cubicBezTo>
                    <a:cubicBezTo>
                      <a:pt x="6550" y="7437"/>
                      <a:pt x="6539" y="7439"/>
                      <a:pt x="6528" y="7442"/>
                    </a:cubicBezTo>
                    <a:lnTo>
                      <a:pt x="6152" y="7682"/>
                    </a:lnTo>
                    <a:lnTo>
                      <a:pt x="3418" y="1051"/>
                    </a:lnTo>
                    <a:lnTo>
                      <a:pt x="4409" y="539"/>
                    </a:lnTo>
                    <a:lnTo>
                      <a:pt x="6050" y="4845"/>
                    </a:lnTo>
                    <a:cubicBezTo>
                      <a:pt x="6084" y="4879"/>
                      <a:pt x="6118" y="4879"/>
                      <a:pt x="6152" y="4879"/>
                    </a:cubicBezTo>
                    <a:cubicBezTo>
                      <a:pt x="6221" y="4845"/>
                      <a:pt x="6221" y="4811"/>
                      <a:pt x="6221" y="4777"/>
                    </a:cubicBezTo>
                    <a:lnTo>
                      <a:pt x="4546" y="334"/>
                    </a:lnTo>
                    <a:cubicBezTo>
                      <a:pt x="4512" y="334"/>
                      <a:pt x="4512" y="300"/>
                      <a:pt x="4478" y="300"/>
                    </a:cubicBezTo>
                    <a:lnTo>
                      <a:pt x="4409" y="300"/>
                    </a:lnTo>
                    <a:lnTo>
                      <a:pt x="3281" y="881"/>
                    </a:lnTo>
                    <a:cubicBezTo>
                      <a:pt x="3247" y="915"/>
                      <a:pt x="3213" y="949"/>
                      <a:pt x="3247" y="983"/>
                    </a:cubicBezTo>
                    <a:lnTo>
                      <a:pt x="6016" y="7750"/>
                    </a:lnTo>
                    <a:lnTo>
                      <a:pt x="5742" y="7921"/>
                    </a:lnTo>
                    <a:lnTo>
                      <a:pt x="2530" y="60"/>
                    </a:lnTo>
                    <a:cubicBezTo>
                      <a:pt x="2530" y="26"/>
                      <a:pt x="2495" y="26"/>
                      <a:pt x="2461" y="26"/>
                    </a:cubicBezTo>
                    <a:cubicBezTo>
                      <a:pt x="2461" y="9"/>
                      <a:pt x="2453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</p:grpSp>
      <p:pic>
        <p:nvPicPr>
          <p:cNvPr id="827" name="Εικόνα 826"/>
          <p:cNvPicPr/>
          <p:nvPr/>
        </p:nvPicPr>
        <p:blipFill>
          <a:blip r:embed="rId2" cstate="print"/>
          <a:stretch/>
        </p:blipFill>
        <p:spPr>
          <a:xfrm>
            <a:off x="7020271" y="1721520"/>
            <a:ext cx="1993839" cy="178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965880" y="339502"/>
            <a:ext cx="59882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6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Συνεισφορά στην Έρευνα</a:t>
            </a:r>
            <a:endParaRPr lang="el-GR" sz="36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subTitle"/>
          </p:nvPr>
        </p:nvSpPr>
        <p:spPr>
          <a:xfrm>
            <a:off x="683568" y="1203598"/>
            <a:ext cx="5373792" cy="2509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0"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Οι γυναίκες έχουν σημαντική συνεισφορά στον επιστημονικό κόσμο με τις έρευνές τους σε διάφορους τομείς, όπως η ιατρική, η φυσική, η ψυχολογία, η βιολογία και πολλοί άλλοι. 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Οι επιστημονικές συνεισφορές των γυναικών είναι σημαντικές για την πρόοδο της ανθρωπότητας και την καλύτερη κατανόηση του κόσμου.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</p:txBody>
      </p:sp>
      <p:grpSp>
        <p:nvGrpSpPr>
          <p:cNvPr id="830" name="Google Shape;1661;p75"/>
          <p:cNvGrpSpPr/>
          <p:nvPr/>
        </p:nvGrpSpPr>
        <p:grpSpPr>
          <a:xfrm>
            <a:off x="6034320" y="1000080"/>
            <a:ext cx="725760" cy="3025440"/>
            <a:chOff x="6034320" y="1000080"/>
            <a:chExt cx="725760" cy="3025440"/>
          </a:xfrm>
        </p:grpSpPr>
        <p:sp>
          <p:nvSpPr>
            <p:cNvPr id="831" name="Google Shape;1662;p75"/>
            <p:cNvSpPr/>
            <p:nvPr/>
          </p:nvSpPr>
          <p:spPr>
            <a:xfrm>
              <a:off x="6090120" y="3885840"/>
              <a:ext cx="597600" cy="139680"/>
            </a:xfrm>
            <a:custGeom>
              <a:avLst/>
              <a:gdLst>
                <a:gd name="textAreaLeft" fmla="*/ 0 w 597600"/>
                <a:gd name="textAreaRight" fmla="*/ 597960 w 597600"/>
                <a:gd name="textAreaTop" fmla="*/ 0 h 139680"/>
                <a:gd name="textAreaBottom" fmla="*/ 140040 h 139680"/>
              </a:gdLst>
              <a:ahLst/>
              <a:cxnLst/>
              <a:rect l="textAreaLeft" t="textAreaTop" r="textAreaRight" b="textAreaBottom"/>
              <a:pathLst>
                <a:path w="41390" h="9696">
                  <a:moveTo>
                    <a:pt x="20672" y="0"/>
                  </a:moveTo>
                  <a:cubicBezTo>
                    <a:pt x="9239" y="0"/>
                    <a:pt x="1" y="2150"/>
                    <a:pt x="1" y="4848"/>
                  </a:cubicBezTo>
                  <a:cubicBezTo>
                    <a:pt x="1" y="7546"/>
                    <a:pt x="9239" y="9696"/>
                    <a:pt x="20672" y="9696"/>
                  </a:cubicBezTo>
                  <a:cubicBezTo>
                    <a:pt x="32151" y="9696"/>
                    <a:pt x="41389" y="7546"/>
                    <a:pt x="41389" y="4848"/>
                  </a:cubicBezTo>
                  <a:cubicBezTo>
                    <a:pt x="41389" y="2150"/>
                    <a:pt x="32151" y="0"/>
                    <a:pt x="2067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grpSp>
          <p:nvGrpSpPr>
            <p:cNvPr id="832" name="Google Shape;1663;p75"/>
            <p:cNvGrpSpPr/>
            <p:nvPr/>
          </p:nvGrpSpPr>
          <p:grpSpPr>
            <a:xfrm>
              <a:off x="6034320" y="1000080"/>
              <a:ext cx="725760" cy="2979360"/>
              <a:chOff x="6034320" y="1000080"/>
              <a:chExt cx="725760" cy="2979360"/>
            </a:xfrm>
          </p:grpSpPr>
          <p:sp>
            <p:nvSpPr>
              <p:cNvPr id="833" name="Google Shape;1664;p75"/>
              <p:cNvSpPr/>
              <p:nvPr/>
            </p:nvSpPr>
            <p:spPr>
              <a:xfrm>
                <a:off x="6057360" y="2309760"/>
                <a:ext cx="670320" cy="1393920"/>
              </a:xfrm>
              <a:custGeom>
                <a:avLst/>
                <a:gdLst>
                  <a:gd name="textAreaLeft" fmla="*/ 0 w 670320"/>
                  <a:gd name="textAreaRight" fmla="*/ 670680 w 670320"/>
                  <a:gd name="textAreaTop" fmla="*/ 0 h 1393920"/>
                  <a:gd name="textAreaBottom" fmla="*/ 1394280 h 1393920"/>
                </a:gdLst>
                <a:ahLst/>
                <a:cxnLst/>
                <a:rect l="textAreaLeft" t="textAreaTop" r="textAreaRight" b="textAreaBottom"/>
                <a:pathLst>
                  <a:path w="46831" h="97357">
                    <a:moveTo>
                      <a:pt x="5965" y="0"/>
                    </a:moveTo>
                    <a:cubicBezTo>
                      <a:pt x="5965" y="0"/>
                      <a:pt x="1" y="16218"/>
                      <a:pt x="11141" y="46978"/>
                    </a:cubicBezTo>
                    <a:cubicBezTo>
                      <a:pt x="11141" y="46978"/>
                      <a:pt x="10599" y="80153"/>
                      <a:pt x="13606" y="97356"/>
                    </a:cubicBezTo>
                    <a:lnTo>
                      <a:pt x="20162" y="97356"/>
                    </a:lnTo>
                    <a:lnTo>
                      <a:pt x="23416" y="45893"/>
                    </a:lnTo>
                    <a:lnTo>
                      <a:pt x="22380" y="14098"/>
                    </a:lnTo>
                    <a:lnTo>
                      <a:pt x="24451" y="14098"/>
                    </a:lnTo>
                    <a:lnTo>
                      <a:pt x="23416" y="45893"/>
                    </a:lnTo>
                    <a:lnTo>
                      <a:pt x="27113" y="97356"/>
                    </a:lnTo>
                    <a:lnTo>
                      <a:pt x="33570" y="97356"/>
                    </a:lnTo>
                    <a:cubicBezTo>
                      <a:pt x="36035" y="79216"/>
                      <a:pt x="35690" y="46978"/>
                      <a:pt x="35690" y="46978"/>
                    </a:cubicBezTo>
                    <a:cubicBezTo>
                      <a:pt x="46830" y="16218"/>
                      <a:pt x="40866" y="0"/>
                      <a:pt x="40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34" name="Google Shape;1665;p75"/>
              <p:cNvSpPr/>
              <p:nvPr/>
            </p:nvSpPr>
            <p:spPr>
              <a:xfrm>
                <a:off x="6107040" y="2310480"/>
                <a:ext cx="558000" cy="287640"/>
              </a:xfrm>
              <a:custGeom>
                <a:avLst/>
                <a:gdLst>
                  <a:gd name="textAreaLeft" fmla="*/ 0 w 558000"/>
                  <a:gd name="textAreaRight" fmla="*/ 558360 w 558000"/>
                  <a:gd name="textAreaTop" fmla="*/ 0 h 287640"/>
                  <a:gd name="textAreaBottom" fmla="*/ 288000 h 287640"/>
                </a:gdLst>
                <a:ahLst/>
                <a:cxnLst/>
                <a:rect l="textAreaLeft" t="textAreaTop" r="textAreaRight" b="textAreaBottom"/>
                <a:pathLst>
                  <a:path w="38993" h="20113">
                    <a:moveTo>
                      <a:pt x="2514" y="0"/>
                    </a:moveTo>
                    <a:cubicBezTo>
                      <a:pt x="2514" y="0"/>
                      <a:pt x="0" y="6852"/>
                      <a:pt x="1282" y="20113"/>
                    </a:cubicBezTo>
                    <a:lnTo>
                      <a:pt x="11387" y="17796"/>
                    </a:lnTo>
                    <a:lnTo>
                      <a:pt x="18979" y="16070"/>
                    </a:lnTo>
                    <a:lnTo>
                      <a:pt x="18929" y="14049"/>
                    </a:lnTo>
                    <a:lnTo>
                      <a:pt x="21000" y="14049"/>
                    </a:lnTo>
                    <a:lnTo>
                      <a:pt x="20950" y="15676"/>
                    </a:lnTo>
                    <a:lnTo>
                      <a:pt x="38992" y="11585"/>
                    </a:lnTo>
                    <a:cubicBezTo>
                      <a:pt x="38893" y="3944"/>
                      <a:pt x="37415" y="0"/>
                      <a:pt x="37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35" name="Google Shape;1666;p75"/>
              <p:cNvSpPr/>
              <p:nvPr/>
            </p:nvSpPr>
            <p:spPr>
              <a:xfrm>
                <a:off x="6374520" y="2358720"/>
                <a:ext cx="34920" cy="109080"/>
              </a:xfrm>
              <a:custGeom>
                <a:avLst/>
                <a:gdLst>
                  <a:gd name="textAreaLeft" fmla="*/ 0 w 34920"/>
                  <a:gd name="textAreaRight" fmla="*/ 35280 w 34920"/>
                  <a:gd name="textAreaTop" fmla="*/ 0 h 109080"/>
                  <a:gd name="textAreaBottom" fmla="*/ 109440 h 109080"/>
                </a:gdLst>
                <a:ahLst/>
                <a:cxnLst/>
                <a:rect l="textAreaLeft" t="textAreaTop" r="textAreaRight" b="textAreaBottom"/>
                <a:pathLst>
                  <a:path w="2466" h="7630">
                    <a:moveTo>
                      <a:pt x="2293" y="1"/>
                    </a:moveTo>
                    <a:cubicBezTo>
                      <a:pt x="2207" y="1"/>
                      <a:pt x="2121" y="62"/>
                      <a:pt x="2121" y="186"/>
                    </a:cubicBezTo>
                    <a:lnTo>
                      <a:pt x="2121" y="7284"/>
                    </a:lnTo>
                    <a:lnTo>
                      <a:pt x="247" y="7284"/>
                    </a:lnTo>
                    <a:cubicBezTo>
                      <a:pt x="1" y="7284"/>
                      <a:pt x="1" y="7629"/>
                      <a:pt x="247" y="7629"/>
                    </a:cubicBezTo>
                    <a:lnTo>
                      <a:pt x="2318" y="7629"/>
                    </a:lnTo>
                    <a:cubicBezTo>
                      <a:pt x="2367" y="7629"/>
                      <a:pt x="2466" y="7531"/>
                      <a:pt x="2466" y="7432"/>
                    </a:cubicBezTo>
                    <a:lnTo>
                      <a:pt x="2466" y="186"/>
                    </a:lnTo>
                    <a:cubicBezTo>
                      <a:pt x="2466" y="62"/>
                      <a:pt x="2379" y="1"/>
                      <a:pt x="2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720" bIns="54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36" name="Google Shape;1667;p75"/>
              <p:cNvSpPr/>
              <p:nvPr/>
            </p:nvSpPr>
            <p:spPr>
              <a:xfrm>
                <a:off x="6375240" y="2371320"/>
                <a:ext cx="5400" cy="10908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109080"/>
                  <a:gd name="textAreaBottom" fmla="*/ 109440 h 109080"/>
                </a:gdLst>
                <a:ahLst/>
                <a:cxnLst/>
                <a:rect l="textAreaLeft" t="textAreaTop" r="textAreaRight" b="textAreaBottom"/>
                <a:pathLst>
                  <a:path w="395" h="7629">
                    <a:moveTo>
                      <a:pt x="197" y="0"/>
                    </a:moveTo>
                    <a:cubicBezTo>
                      <a:pt x="99" y="0"/>
                      <a:pt x="0" y="62"/>
                      <a:pt x="0" y="185"/>
                    </a:cubicBezTo>
                    <a:lnTo>
                      <a:pt x="0" y="7431"/>
                    </a:lnTo>
                    <a:cubicBezTo>
                      <a:pt x="0" y="7530"/>
                      <a:pt x="99" y="7628"/>
                      <a:pt x="197" y="7628"/>
                    </a:cubicBezTo>
                    <a:cubicBezTo>
                      <a:pt x="296" y="7628"/>
                      <a:pt x="395" y="7530"/>
                      <a:pt x="395" y="7431"/>
                    </a:cubicBezTo>
                    <a:lnTo>
                      <a:pt x="395" y="185"/>
                    </a:lnTo>
                    <a:cubicBezTo>
                      <a:pt x="395" y="62"/>
                      <a:pt x="296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720" bIns="54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37" name="Google Shape;1668;p75"/>
              <p:cNvSpPr/>
              <p:nvPr/>
            </p:nvSpPr>
            <p:spPr>
              <a:xfrm>
                <a:off x="6415560" y="2363400"/>
                <a:ext cx="17280" cy="3276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32760"/>
                  <a:gd name="textAreaBottom" fmla="*/ 33120 h 32760"/>
                </a:gdLst>
                <a:ahLst/>
                <a:cxnLst/>
                <a:rect l="textAreaLeft" t="textAreaTop" r="textAreaRight" b="textAreaBottom"/>
                <a:pathLst>
                  <a:path w="1234" h="2318">
                    <a:moveTo>
                      <a:pt x="642" y="346"/>
                    </a:moveTo>
                    <a:cubicBezTo>
                      <a:pt x="691" y="346"/>
                      <a:pt x="888" y="641"/>
                      <a:pt x="888" y="1134"/>
                    </a:cubicBezTo>
                    <a:cubicBezTo>
                      <a:pt x="888" y="1677"/>
                      <a:pt x="691" y="1972"/>
                      <a:pt x="642" y="1972"/>
                    </a:cubicBezTo>
                    <a:cubicBezTo>
                      <a:pt x="543" y="1972"/>
                      <a:pt x="346" y="1677"/>
                      <a:pt x="346" y="1134"/>
                    </a:cubicBezTo>
                    <a:cubicBezTo>
                      <a:pt x="346" y="641"/>
                      <a:pt x="543" y="346"/>
                      <a:pt x="642" y="346"/>
                    </a:cubicBezTo>
                    <a:close/>
                    <a:moveTo>
                      <a:pt x="642" y="1"/>
                    </a:moveTo>
                    <a:cubicBezTo>
                      <a:pt x="247" y="1"/>
                      <a:pt x="1" y="592"/>
                      <a:pt x="1" y="1134"/>
                    </a:cubicBezTo>
                    <a:cubicBezTo>
                      <a:pt x="1" y="1726"/>
                      <a:pt x="198" y="2317"/>
                      <a:pt x="642" y="2317"/>
                    </a:cubicBezTo>
                    <a:cubicBezTo>
                      <a:pt x="1036" y="2317"/>
                      <a:pt x="1233" y="1677"/>
                      <a:pt x="1233" y="1134"/>
                    </a:cubicBezTo>
                    <a:cubicBezTo>
                      <a:pt x="1233" y="592"/>
                      <a:pt x="1036" y="1"/>
                      <a:pt x="6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560" bIns="16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38" name="Google Shape;1669;p75"/>
              <p:cNvSpPr/>
              <p:nvPr/>
            </p:nvSpPr>
            <p:spPr>
              <a:xfrm>
                <a:off x="6139440" y="2341440"/>
                <a:ext cx="83520" cy="91800"/>
              </a:xfrm>
              <a:custGeom>
                <a:avLst/>
                <a:gdLst>
                  <a:gd name="textAreaLeft" fmla="*/ 0 w 83520"/>
                  <a:gd name="textAreaRight" fmla="*/ 83880 w 83520"/>
                  <a:gd name="textAreaTop" fmla="*/ 0 h 91800"/>
                  <a:gd name="textAreaBottom" fmla="*/ 92160 h 91800"/>
                </a:gdLst>
                <a:ahLst/>
                <a:cxnLst/>
                <a:rect l="textAreaLeft" t="textAreaTop" r="textAreaRight" b="textAreaBottom"/>
                <a:pathLst>
                  <a:path w="5867" h="6428">
                    <a:moveTo>
                      <a:pt x="5642" y="0"/>
                    </a:moveTo>
                    <a:cubicBezTo>
                      <a:pt x="5575" y="0"/>
                      <a:pt x="5522" y="46"/>
                      <a:pt x="5522" y="118"/>
                    </a:cubicBezTo>
                    <a:cubicBezTo>
                      <a:pt x="4832" y="2879"/>
                      <a:pt x="2811" y="5097"/>
                      <a:pt x="149" y="6083"/>
                    </a:cubicBezTo>
                    <a:cubicBezTo>
                      <a:pt x="50" y="6132"/>
                      <a:pt x="1" y="6231"/>
                      <a:pt x="1" y="6329"/>
                    </a:cubicBezTo>
                    <a:cubicBezTo>
                      <a:pt x="50" y="6378"/>
                      <a:pt x="100" y="6428"/>
                      <a:pt x="198" y="6428"/>
                    </a:cubicBezTo>
                    <a:lnTo>
                      <a:pt x="247" y="6428"/>
                    </a:lnTo>
                    <a:cubicBezTo>
                      <a:pt x="3057" y="5442"/>
                      <a:pt x="5128" y="3076"/>
                      <a:pt x="5867" y="217"/>
                    </a:cubicBezTo>
                    <a:cubicBezTo>
                      <a:pt x="5867" y="118"/>
                      <a:pt x="5818" y="19"/>
                      <a:pt x="5719" y="19"/>
                    </a:cubicBezTo>
                    <a:cubicBezTo>
                      <a:pt x="5693" y="6"/>
                      <a:pt x="5666" y="0"/>
                      <a:pt x="5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39" name="Google Shape;1670;p75"/>
              <p:cNvSpPr/>
              <p:nvPr/>
            </p:nvSpPr>
            <p:spPr>
              <a:xfrm>
                <a:off x="6567840" y="2341440"/>
                <a:ext cx="84240" cy="91440"/>
              </a:xfrm>
              <a:custGeom>
                <a:avLst/>
                <a:gdLst>
                  <a:gd name="textAreaLeft" fmla="*/ 0 w 84240"/>
                  <a:gd name="textAreaRight" fmla="*/ 84600 w 84240"/>
                  <a:gd name="textAreaTop" fmla="*/ 0 h 91440"/>
                  <a:gd name="textAreaBottom" fmla="*/ 91800 h 91440"/>
                </a:gdLst>
                <a:ahLst/>
                <a:cxnLst/>
                <a:rect l="textAreaLeft" t="textAreaTop" r="textAreaRight" b="textAreaBottom"/>
                <a:pathLst>
                  <a:path w="5916" h="6422">
                    <a:moveTo>
                      <a:pt x="251" y="0"/>
                    </a:moveTo>
                    <a:cubicBezTo>
                      <a:pt x="234" y="0"/>
                      <a:pt x="216" y="4"/>
                      <a:pt x="198" y="13"/>
                    </a:cubicBezTo>
                    <a:cubicBezTo>
                      <a:pt x="99" y="13"/>
                      <a:pt x="0" y="112"/>
                      <a:pt x="50" y="211"/>
                    </a:cubicBezTo>
                    <a:cubicBezTo>
                      <a:pt x="740" y="3070"/>
                      <a:pt x="2860" y="5436"/>
                      <a:pt x="5669" y="6422"/>
                    </a:cubicBezTo>
                    <a:lnTo>
                      <a:pt x="5719" y="6422"/>
                    </a:lnTo>
                    <a:cubicBezTo>
                      <a:pt x="5768" y="6422"/>
                      <a:pt x="5866" y="6372"/>
                      <a:pt x="5866" y="6323"/>
                    </a:cubicBezTo>
                    <a:cubicBezTo>
                      <a:pt x="5916" y="6225"/>
                      <a:pt x="5866" y="6126"/>
                      <a:pt x="5768" y="6077"/>
                    </a:cubicBezTo>
                    <a:cubicBezTo>
                      <a:pt x="3106" y="5140"/>
                      <a:pt x="1085" y="2873"/>
                      <a:pt x="395" y="161"/>
                    </a:cubicBezTo>
                    <a:cubicBezTo>
                      <a:pt x="395" y="81"/>
                      <a:pt x="329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0" name="Google Shape;1671;p75"/>
              <p:cNvSpPr/>
              <p:nvPr/>
            </p:nvSpPr>
            <p:spPr>
              <a:xfrm>
                <a:off x="6320880" y="2500920"/>
                <a:ext cx="142200" cy="13320"/>
              </a:xfrm>
              <a:custGeom>
                <a:avLst/>
                <a:gdLst>
                  <a:gd name="textAreaLeft" fmla="*/ 0 w 142200"/>
                  <a:gd name="textAreaRight" fmla="*/ 142560 w 142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9942" h="951">
                    <a:moveTo>
                      <a:pt x="193" y="1"/>
                    </a:moveTo>
                    <a:cubicBezTo>
                      <a:pt x="116" y="1"/>
                      <a:pt x="50" y="81"/>
                      <a:pt x="50" y="162"/>
                    </a:cubicBezTo>
                    <a:cubicBezTo>
                      <a:pt x="1" y="211"/>
                      <a:pt x="50" y="359"/>
                      <a:pt x="148" y="359"/>
                    </a:cubicBezTo>
                    <a:cubicBezTo>
                      <a:pt x="1775" y="753"/>
                      <a:pt x="3451" y="951"/>
                      <a:pt x="5078" y="951"/>
                    </a:cubicBezTo>
                    <a:cubicBezTo>
                      <a:pt x="6655" y="951"/>
                      <a:pt x="8233" y="753"/>
                      <a:pt x="9711" y="359"/>
                    </a:cubicBezTo>
                    <a:cubicBezTo>
                      <a:pt x="9942" y="313"/>
                      <a:pt x="9871" y="9"/>
                      <a:pt x="9660" y="9"/>
                    </a:cubicBezTo>
                    <a:cubicBezTo>
                      <a:pt x="9645" y="9"/>
                      <a:pt x="9629" y="11"/>
                      <a:pt x="9613" y="14"/>
                    </a:cubicBezTo>
                    <a:cubicBezTo>
                      <a:pt x="8085" y="384"/>
                      <a:pt x="6520" y="569"/>
                      <a:pt x="4948" y="569"/>
                    </a:cubicBezTo>
                    <a:cubicBezTo>
                      <a:pt x="3377" y="569"/>
                      <a:pt x="1800" y="384"/>
                      <a:pt x="247" y="14"/>
                    </a:cubicBezTo>
                    <a:cubicBezTo>
                      <a:pt x="229" y="5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1" name="Google Shape;1672;p75"/>
              <p:cNvSpPr/>
              <p:nvPr/>
            </p:nvSpPr>
            <p:spPr>
              <a:xfrm>
                <a:off x="6390720" y="2571840"/>
                <a:ext cx="37080" cy="848160"/>
              </a:xfrm>
              <a:custGeom>
                <a:avLst/>
                <a:gdLst>
                  <a:gd name="textAreaLeft" fmla="*/ 0 w 37080"/>
                  <a:gd name="textAreaRight" fmla="*/ 37440 w 37080"/>
                  <a:gd name="textAreaTop" fmla="*/ 0 h 848160"/>
                  <a:gd name="textAreaBottom" fmla="*/ 848520 h 848160"/>
                </a:gdLst>
                <a:ahLst/>
                <a:cxnLst/>
                <a:rect l="textAreaLeft" t="textAreaTop" r="textAreaRight" b="textAreaBottom"/>
                <a:pathLst>
                  <a:path w="2614" h="59253">
                    <a:moveTo>
                      <a:pt x="1085" y="0"/>
                    </a:moveTo>
                    <a:cubicBezTo>
                      <a:pt x="987" y="0"/>
                      <a:pt x="888" y="99"/>
                      <a:pt x="888" y="198"/>
                    </a:cubicBezTo>
                    <a:lnTo>
                      <a:pt x="1" y="27654"/>
                    </a:lnTo>
                    <a:lnTo>
                      <a:pt x="2268" y="59055"/>
                    </a:lnTo>
                    <a:cubicBezTo>
                      <a:pt x="2268" y="59154"/>
                      <a:pt x="2317" y="59203"/>
                      <a:pt x="2416" y="59203"/>
                    </a:cubicBezTo>
                    <a:lnTo>
                      <a:pt x="2416" y="59252"/>
                    </a:lnTo>
                    <a:cubicBezTo>
                      <a:pt x="2515" y="59252"/>
                      <a:pt x="2613" y="59154"/>
                      <a:pt x="2564" y="59055"/>
                    </a:cubicBezTo>
                    <a:lnTo>
                      <a:pt x="346" y="27654"/>
                    </a:lnTo>
                    <a:lnTo>
                      <a:pt x="1233" y="198"/>
                    </a:lnTo>
                    <a:cubicBezTo>
                      <a:pt x="1233" y="99"/>
                      <a:pt x="1184" y="0"/>
                      <a:pt x="1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2" name="Google Shape;1673;p75"/>
              <p:cNvSpPr/>
              <p:nvPr/>
            </p:nvSpPr>
            <p:spPr>
              <a:xfrm>
                <a:off x="6198120" y="1487880"/>
                <a:ext cx="389520" cy="327600"/>
              </a:xfrm>
              <a:custGeom>
                <a:avLst/>
                <a:gdLst>
                  <a:gd name="textAreaLeft" fmla="*/ 0 w 389520"/>
                  <a:gd name="textAreaRight" fmla="*/ 389880 w 389520"/>
                  <a:gd name="textAreaTop" fmla="*/ 0 h 327600"/>
                  <a:gd name="textAreaBottom" fmla="*/ 327960 h 327600"/>
                </a:gdLst>
                <a:ahLst/>
                <a:cxnLst/>
                <a:rect l="textAreaLeft" t="textAreaTop" r="textAreaRight" b="textAreaBottom"/>
                <a:pathLst>
                  <a:path w="27211" h="22911">
                    <a:moveTo>
                      <a:pt x="19817" y="1"/>
                    </a:moveTo>
                    <a:lnTo>
                      <a:pt x="13655" y="937"/>
                    </a:lnTo>
                    <a:lnTo>
                      <a:pt x="7493" y="1"/>
                    </a:lnTo>
                    <a:lnTo>
                      <a:pt x="7493" y="1"/>
                    </a:lnTo>
                    <a:lnTo>
                      <a:pt x="10254" y="11486"/>
                    </a:lnTo>
                    <a:lnTo>
                      <a:pt x="0" y="18634"/>
                    </a:lnTo>
                    <a:cubicBezTo>
                      <a:pt x="3436" y="21722"/>
                      <a:pt x="7419" y="22910"/>
                      <a:pt x="11555" y="22910"/>
                    </a:cubicBezTo>
                    <a:cubicBezTo>
                      <a:pt x="16794" y="22910"/>
                      <a:pt x="22280" y="21003"/>
                      <a:pt x="27211" y="18634"/>
                    </a:cubicBezTo>
                    <a:lnTo>
                      <a:pt x="16958" y="11486"/>
                    </a:lnTo>
                    <a:lnTo>
                      <a:pt x="19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3" name="Google Shape;1674;p75"/>
              <p:cNvSpPr/>
              <p:nvPr/>
            </p:nvSpPr>
            <p:spPr>
              <a:xfrm>
                <a:off x="6305400" y="1487160"/>
                <a:ext cx="176040" cy="116280"/>
              </a:xfrm>
              <a:custGeom>
                <a:avLst/>
                <a:gdLst>
                  <a:gd name="textAreaLeft" fmla="*/ 0 w 176040"/>
                  <a:gd name="textAreaRight" fmla="*/ 176400 w 17604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12324" h="8134">
                    <a:moveTo>
                      <a:pt x="12324" y="0"/>
                    </a:moveTo>
                    <a:lnTo>
                      <a:pt x="6162" y="98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23" y="8134"/>
                    </a:lnTo>
                    <a:cubicBezTo>
                      <a:pt x="4880" y="7542"/>
                      <a:pt x="7838" y="6902"/>
                      <a:pt x="10795" y="6162"/>
                    </a:cubicBezTo>
                    <a:lnTo>
                      <a:pt x="123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4" name="Google Shape;1675;p75"/>
              <p:cNvSpPr/>
              <p:nvPr/>
            </p:nvSpPr>
            <p:spPr>
              <a:xfrm>
                <a:off x="6143040" y="1744200"/>
                <a:ext cx="499320" cy="605520"/>
              </a:xfrm>
              <a:custGeom>
                <a:avLst/>
                <a:gdLst>
                  <a:gd name="textAreaLeft" fmla="*/ 0 w 499320"/>
                  <a:gd name="textAreaRight" fmla="*/ 499680 w 499320"/>
                  <a:gd name="textAreaTop" fmla="*/ 0 h 605520"/>
                  <a:gd name="textAreaBottom" fmla="*/ 605880 h 605520"/>
                </a:gdLst>
                <a:ahLst/>
                <a:cxnLst/>
                <a:rect l="textAreaLeft" t="textAreaTop" r="textAreaRight" b="textAreaBottom"/>
                <a:pathLst>
                  <a:path w="34901" h="42295">
                    <a:moveTo>
                      <a:pt x="30021" y="0"/>
                    </a:moveTo>
                    <a:cubicBezTo>
                      <a:pt x="26816" y="1331"/>
                      <a:pt x="23366" y="2071"/>
                      <a:pt x="19915" y="2169"/>
                    </a:cubicBezTo>
                    <a:cubicBezTo>
                      <a:pt x="19043" y="2212"/>
                      <a:pt x="18163" y="2235"/>
                      <a:pt x="17280" y="2235"/>
                    </a:cubicBezTo>
                    <a:cubicBezTo>
                      <a:pt x="13026" y="2235"/>
                      <a:pt x="8701" y="1691"/>
                      <a:pt x="4782" y="99"/>
                    </a:cubicBezTo>
                    <a:lnTo>
                      <a:pt x="3057" y="1331"/>
                    </a:lnTo>
                    <a:cubicBezTo>
                      <a:pt x="3057" y="1331"/>
                      <a:pt x="7444" y="3944"/>
                      <a:pt x="6557" y="10648"/>
                    </a:cubicBezTo>
                    <a:cubicBezTo>
                      <a:pt x="5719" y="17401"/>
                      <a:pt x="0" y="39485"/>
                      <a:pt x="0" y="39485"/>
                    </a:cubicBezTo>
                    <a:cubicBezTo>
                      <a:pt x="0" y="39485"/>
                      <a:pt x="6162" y="41753"/>
                      <a:pt x="15873" y="42196"/>
                    </a:cubicBezTo>
                    <a:lnTo>
                      <a:pt x="16415" y="42295"/>
                    </a:lnTo>
                    <a:lnTo>
                      <a:pt x="18190" y="42295"/>
                    </a:lnTo>
                    <a:lnTo>
                      <a:pt x="19028" y="42196"/>
                    </a:lnTo>
                    <a:cubicBezTo>
                      <a:pt x="28788" y="41802"/>
                      <a:pt x="34901" y="39485"/>
                      <a:pt x="34901" y="39485"/>
                    </a:cubicBezTo>
                    <a:cubicBezTo>
                      <a:pt x="34901" y="39485"/>
                      <a:pt x="28936" y="17253"/>
                      <a:pt x="28049" y="10500"/>
                    </a:cubicBezTo>
                    <a:cubicBezTo>
                      <a:pt x="27211" y="3747"/>
                      <a:pt x="31894" y="1282"/>
                      <a:pt x="31894" y="1282"/>
                    </a:cubicBezTo>
                    <a:lnTo>
                      <a:pt x="3002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EC625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5" name="Google Shape;1676;p75"/>
              <p:cNvSpPr/>
              <p:nvPr/>
            </p:nvSpPr>
            <p:spPr>
              <a:xfrm>
                <a:off x="6229800" y="1942200"/>
                <a:ext cx="135360" cy="37080"/>
              </a:xfrm>
              <a:custGeom>
                <a:avLst/>
                <a:gdLst>
                  <a:gd name="textAreaLeft" fmla="*/ 0 w 135360"/>
                  <a:gd name="textAreaRight" fmla="*/ 135720 w 135360"/>
                  <a:gd name="textAreaTop" fmla="*/ 0 h 37080"/>
                  <a:gd name="textAreaBottom" fmla="*/ 37440 h 37080"/>
                </a:gdLst>
                <a:ahLst/>
                <a:cxnLst/>
                <a:rect l="textAreaLeft" t="textAreaTop" r="textAreaRight" b="textAreaBottom"/>
                <a:pathLst>
                  <a:path w="9473" h="2609">
                    <a:moveTo>
                      <a:pt x="9199" y="0"/>
                    </a:moveTo>
                    <a:cubicBezTo>
                      <a:pt x="9157" y="0"/>
                      <a:pt x="9113" y="14"/>
                      <a:pt x="9071" y="45"/>
                    </a:cubicBezTo>
                    <a:cubicBezTo>
                      <a:pt x="7297" y="1464"/>
                      <a:pt x="5116" y="2219"/>
                      <a:pt x="2875" y="2219"/>
                    </a:cubicBezTo>
                    <a:cubicBezTo>
                      <a:pt x="2001" y="2219"/>
                      <a:pt x="1118" y="2104"/>
                      <a:pt x="247" y="1869"/>
                    </a:cubicBezTo>
                    <a:cubicBezTo>
                      <a:pt x="148" y="1869"/>
                      <a:pt x="50" y="1918"/>
                      <a:pt x="50" y="2017"/>
                    </a:cubicBezTo>
                    <a:cubicBezTo>
                      <a:pt x="1" y="2116"/>
                      <a:pt x="99" y="2214"/>
                      <a:pt x="198" y="2214"/>
                    </a:cubicBezTo>
                    <a:cubicBezTo>
                      <a:pt x="1036" y="2461"/>
                      <a:pt x="1923" y="2608"/>
                      <a:pt x="2810" y="2608"/>
                    </a:cubicBezTo>
                    <a:cubicBezTo>
                      <a:pt x="5176" y="2608"/>
                      <a:pt x="7493" y="1770"/>
                      <a:pt x="9317" y="341"/>
                    </a:cubicBezTo>
                    <a:cubicBezTo>
                      <a:pt x="9472" y="186"/>
                      <a:pt x="9353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6" name="Google Shape;1677;p75"/>
              <p:cNvSpPr/>
              <p:nvPr/>
            </p:nvSpPr>
            <p:spPr>
              <a:xfrm>
                <a:off x="6418080" y="1941840"/>
                <a:ext cx="134640" cy="37440"/>
              </a:xfrm>
              <a:custGeom>
                <a:avLst/>
                <a:gdLst>
                  <a:gd name="textAreaLeft" fmla="*/ 0 w 134640"/>
                  <a:gd name="textAreaRight" fmla="*/ 135000 w 134640"/>
                  <a:gd name="textAreaTop" fmla="*/ 0 h 37440"/>
                  <a:gd name="textAreaBottom" fmla="*/ 37800 h 37440"/>
                </a:gdLst>
                <a:ahLst/>
                <a:cxnLst/>
                <a:rect l="textAreaLeft" t="textAreaTop" r="textAreaRight" b="textAreaBottom"/>
                <a:pathLst>
                  <a:path w="9431" h="2630">
                    <a:moveTo>
                      <a:pt x="225" y="1"/>
                    </a:moveTo>
                    <a:cubicBezTo>
                      <a:pt x="89" y="1"/>
                      <a:pt x="1" y="200"/>
                      <a:pt x="114" y="313"/>
                    </a:cubicBezTo>
                    <a:cubicBezTo>
                      <a:pt x="1987" y="1791"/>
                      <a:pt x="4254" y="2629"/>
                      <a:pt x="6621" y="2629"/>
                    </a:cubicBezTo>
                    <a:cubicBezTo>
                      <a:pt x="7508" y="2580"/>
                      <a:pt x="8395" y="2482"/>
                      <a:pt x="9282" y="2235"/>
                    </a:cubicBezTo>
                    <a:cubicBezTo>
                      <a:pt x="9381" y="2186"/>
                      <a:pt x="9430" y="2087"/>
                      <a:pt x="9381" y="2038"/>
                    </a:cubicBezTo>
                    <a:cubicBezTo>
                      <a:pt x="9381" y="1957"/>
                      <a:pt x="9315" y="1877"/>
                      <a:pt x="9238" y="1877"/>
                    </a:cubicBezTo>
                    <a:cubicBezTo>
                      <a:pt x="9220" y="1877"/>
                      <a:pt x="9202" y="1881"/>
                      <a:pt x="9184" y="1890"/>
                    </a:cubicBezTo>
                    <a:cubicBezTo>
                      <a:pt x="8326" y="2125"/>
                      <a:pt x="7450" y="2240"/>
                      <a:pt x="6577" y="2240"/>
                    </a:cubicBezTo>
                    <a:cubicBezTo>
                      <a:pt x="4340" y="2240"/>
                      <a:pt x="2133" y="1485"/>
                      <a:pt x="360" y="66"/>
                    </a:cubicBezTo>
                    <a:cubicBezTo>
                      <a:pt x="314" y="20"/>
                      <a:pt x="267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7" name="Google Shape;1678;p75"/>
              <p:cNvSpPr/>
              <p:nvPr/>
            </p:nvSpPr>
            <p:spPr>
              <a:xfrm>
                <a:off x="6034320" y="1762560"/>
                <a:ext cx="383760" cy="477360"/>
              </a:xfrm>
              <a:custGeom>
                <a:avLst/>
                <a:gdLst>
                  <a:gd name="textAreaLeft" fmla="*/ 0 w 383760"/>
                  <a:gd name="textAreaRight" fmla="*/ 384120 w 383760"/>
                  <a:gd name="textAreaTop" fmla="*/ 0 h 477360"/>
                  <a:gd name="textAreaBottom" fmla="*/ 477720 h 477360"/>
                </a:gdLst>
                <a:ahLst/>
                <a:cxnLst/>
                <a:rect l="textAreaLeft" t="textAreaTop" r="textAreaRight" b="textAreaBottom"/>
                <a:pathLst>
                  <a:path w="26817" h="33344">
                    <a:moveTo>
                      <a:pt x="10648" y="0"/>
                    </a:moveTo>
                    <a:cubicBezTo>
                      <a:pt x="10648" y="0"/>
                      <a:pt x="0" y="27309"/>
                      <a:pt x="6359" y="31401"/>
                    </a:cubicBezTo>
                    <a:cubicBezTo>
                      <a:pt x="6359" y="31401"/>
                      <a:pt x="8503" y="33344"/>
                      <a:pt x="13094" y="33344"/>
                    </a:cubicBezTo>
                    <a:cubicBezTo>
                      <a:pt x="16378" y="33344"/>
                      <a:pt x="20915" y="32349"/>
                      <a:pt x="26816" y="28936"/>
                    </a:cubicBezTo>
                    <a:lnTo>
                      <a:pt x="11584" y="22675"/>
                    </a:lnTo>
                    <a:lnTo>
                      <a:pt x="14197" y="10943"/>
                    </a:lnTo>
                    <a:cubicBezTo>
                      <a:pt x="14197" y="10943"/>
                      <a:pt x="16169" y="3451"/>
                      <a:pt x="10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8" name="Google Shape;1679;p75"/>
              <p:cNvSpPr/>
              <p:nvPr/>
            </p:nvSpPr>
            <p:spPr>
              <a:xfrm>
                <a:off x="6096960" y="2139480"/>
                <a:ext cx="80280" cy="9288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5620" h="6508">
                    <a:moveTo>
                      <a:pt x="1430" y="0"/>
                    </a:moveTo>
                    <a:cubicBezTo>
                      <a:pt x="937" y="0"/>
                      <a:pt x="444" y="99"/>
                      <a:pt x="0" y="247"/>
                    </a:cubicBezTo>
                    <a:cubicBezTo>
                      <a:pt x="148" y="2514"/>
                      <a:pt x="740" y="4240"/>
                      <a:pt x="1972" y="5078"/>
                    </a:cubicBezTo>
                    <a:cubicBezTo>
                      <a:pt x="2859" y="5768"/>
                      <a:pt x="3845" y="6261"/>
                      <a:pt x="4930" y="6507"/>
                    </a:cubicBezTo>
                    <a:cubicBezTo>
                      <a:pt x="5373" y="5817"/>
                      <a:pt x="5620" y="5028"/>
                      <a:pt x="5620" y="4190"/>
                    </a:cubicBezTo>
                    <a:cubicBezTo>
                      <a:pt x="5620" y="1873"/>
                      <a:pt x="3747" y="0"/>
                      <a:pt x="1430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49" name="Google Shape;1680;p75"/>
              <p:cNvSpPr/>
              <p:nvPr/>
            </p:nvSpPr>
            <p:spPr>
              <a:xfrm>
                <a:off x="6173280" y="1762560"/>
                <a:ext cx="80280" cy="19368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193680"/>
                  <a:gd name="textAreaBottom" fmla="*/ 194040 h 193680"/>
                </a:gdLst>
                <a:ahLst/>
                <a:cxnLst/>
                <a:rect l="textAreaLeft" t="textAreaTop" r="textAreaRight" b="textAreaBottom"/>
                <a:pathLst>
                  <a:path w="5620" h="13557">
                    <a:moveTo>
                      <a:pt x="937" y="0"/>
                    </a:moveTo>
                    <a:lnTo>
                      <a:pt x="0" y="2514"/>
                    </a:lnTo>
                    <a:cubicBezTo>
                      <a:pt x="3697" y="5965"/>
                      <a:pt x="3894" y="13556"/>
                      <a:pt x="3894" y="13556"/>
                    </a:cubicBezTo>
                    <a:lnTo>
                      <a:pt x="4683" y="9613"/>
                    </a:lnTo>
                    <a:cubicBezTo>
                      <a:pt x="5620" y="2021"/>
                      <a:pt x="937" y="0"/>
                      <a:pt x="9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EC625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0" name="Google Shape;1681;p75"/>
              <p:cNvSpPr/>
              <p:nvPr/>
            </p:nvSpPr>
            <p:spPr>
              <a:xfrm>
                <a:off x="6150600" y="1762560"/>
                <a:ext cx="609480" cy="454680"/>
              </a:xfrm>
              <a:custGeom>
                <a:avLst/>
                <a:gdLst>
                  <a:gd name="textAreaLeft" fmla="*/ 0 w 609480"/>
                  <a:gd name="textAreaRight" fmla="*/ 609840 w 609480"/>
                  <a:gd name="textAreaTop" fmla="*/ 0 h 454680"/>
                  <a:gd name="textAreaBottom" fmla="*/ 455040 h 454680"/>
                </a:gdLst>
                <a:ahLst/>
                <a:cxnLst/>
                <a:rect l="textAreaLeft" t="textAreaTop" r="textAreaRight" b="textAreaBottom"/>
                <a:pathLst>
                  <a:path w="42591" h="31769">
                    <a:moveTo>
                      <a:pt x="31352" y="0"/>
                    </a:moveTo>
                    <a:cubicBezTo>
                      <a:pt x="25190" y="3401"/>
                      <a:pt x="28148" y="12817"/>
                      <a:pt x="28148" y="12817"/>
                    </a:cubicBezTo>
                    <a:lnTo>
                      <a:pt x="30662" y="24894"/>
                    </a:lnTo>
                    <a:cubicBezTo>
                      <a:pt x="30662" y="24894"/>
                      <a:pt x="10887" y="20948"/>
                      <a:pt x="6085" y="20948"/>
                    </a:cubicBezTo>
                    <a:cubicBezTo>
                      <a:pt x="6026" y="20948"/>
                      <a:pt x="5970" y="20949"/>
                      <a:pt x="5916" y="20950"/>
                    </a:cubicBezTo>
                    <a:cubicBezTo>
                      <a:pt x="1430" y="21049"/>
                      <a:pt x="1" y="26028"/>
                      <a:pt x="1" y="26028"/>
                    </a:cubicBezTo>
                    <a:lnTo>
                      <a:pt x="6212" y="25239"/>
                    </a:lnTo>
                    <a:cubicBezTo>
                      <a:pt x="6212" y="25239"/>
                      <a:pt x="19858" y="31769"/>
                      <a:pt x="29912" y="31769"/>
                    </a:cubicBezTo>
                    <a:cubicBezTo>
                      <a:pt x="33220" y="31769"/>
                      <a:pt x="36140" y="31062"/>
                      <a:pt x="38056" y="29182"/>
                    </a:cubicBezTo>
                    <a:cubicBezTo>
                      <a:pt x="42591" y="24795"/>
                      <a:pt x="31352" y="0"/>
                      <a:pt x="313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1" name="Google Shape;1682;p75"/>
              <p:cNvSpPr/>
              <p:nvPr/>
            </p:nvSpPr>
            <p:spPr>
              <a:xfrm>
                <a:off x="6635520" y="2097360"/>
                <a:ext cx="77400" cy="10692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06920"/>
                  <a:gd name="textAreaBottom" fmla="*/ 107280 h 106920"/>
                </a:gdLst>
                <a:ahLst/>
                <a:cxnLst/>
                <a:rect l="textAreaLeft" t="textAreaTop" r="textAreaRight" b="textAreaBottom"/>
                <a:pathLst>
                  <a:path w="5424" h="7494">
                    <a:moveTo>
                      <a:pt x="4191" y="1"/>
                    </a:moveTo>
                    <a:cubicBezTo>
                      <a:pt x="1874" y="1"/>
                      <a:pt x="1" y="1874"/>
                      <a:pt x="1" y="4191"/>
                    </a:cubicBezTo>
                    <a:cubicBezTo>
                      <a:pt x="1" y="5472"/>
                      <a:pt x="592" y="6705"/>
                      <a:pt x="1578" y="7493"/>
                    </a:cubicBezTo>
                    <a:cubicBezTo>
                      <a:pt x="2564" y="7099"/>
                      <a:pt x="3451" y="6557"/>
                      <a:pt x="4191" y="5817"/>
                    </a:cubicBezTo>
                    <a:cubicBezTo>
                      <a:pt x="5226" y="4831"/>
                      <a:pt x="5423" y="2761"/>
                      <a:pt x="5127" y="148"/>
                    </a:cubicBezTo>
                    <a:cubicBezTo>
                      <a:pt x="4832" y="50"/>
                      <a:pt x="4536" y="1"/>
                      <a:pt x="4191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640" bIns="53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2" name="Google Shape;1683;p75"/>
              <p:cNvSpPr/>
              <p:nvPr/>
            </p:nvSpPr>
            <p:spPr>
              <a:xfrm>
                <a:off x="6508080" y="1762560"/>
                <a:ext cx="107640" cy="169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69920"/>
                  <a:gd name="textAreaBottom" fmla="*/ 170280 h 169920"/>
                </a:gdLst>
                <a:ahLst/>
                <a:cxnLst/>
                <a:rect l="textAreaLeft" t="textAreaTop" r="textAreaRight" b="textAreaBottom"/>
                <a:pathLst>
                  <a:path w="7543" h="11881">
                    <a:moveTo>
                      <a:pt x="6409" y="0"/>
                    </a:moveTo>
                    <a:cubicBezTo>
                      <a:pt x="0" y="3549"/>
                      <a:pt x="3007" y="11880"/>
                      <a:pt x="3007" y="11880"/>
                    </a:cubicBezTo>
                    <a:cubicBezTo>
                      <a:pt x="2761" y="4141"/>
                      <a:pt x="7542" y="2662"/>
                      <a:pt x="7542" y="2662"/>
                    </a:cubicBezTo>
                    <a:lnTo>
                      <a:pt x="640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EC625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960" bIns="84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3" name="Google Shape;1684;p75"/>
              <p:cNvSpPr/>
              <p:nvPr/>
            </p:nvSpPr>
            <p:spPr>
              <a:xfrm>
                <a:off x="6148440" y="2061360"/>
                <a:ext cx="399240" cy="156240"/>
              </a:xfrm>
              <a:custGeom>
                <a:avLst/>
                <a:gdLst>
                  <a:gd name="textAreaLeft" fmla="*/ 0 w 399240"/>
                  <a:gd name="textAreaRight" fmla="*/ 399600 w 399240"/>
                  <a:gd name="textAreaTop" fmla="*/ 0 h 156240"/>
                  <a:gd name="textAreaBottom" fmla="*/ 156600 h 156240"/>
                </a:gdLst>
                <a:ahLst/>
                <a:cxnLst/>
                <a:rect l="textAreaLeft" t="textAreaTop" r="textAreaRight" b="textAreaBottom"/>
                <a:pathLst>
                  <a:path w="27902" h="10944">
                    <a:moveTo>
                      <a:pt x="6064" y="1"/>
                    </a:moveTo>
                    <a:cubicBezTo>
                      <a:pt x="1578" y="50"/>
                      <a:pt x="50" y="5078"/>
                      <a:pt x="50" y="5127"/>
                    </a:cubicBezTo>
                    <a:cubicBezTo>
                      <a:pt x="1" y="5177"/>
                      <a:pt x="1" y="5226"/>
                      <a:pt x="50" y="5226"/>
                    </a:cubicBezTo>
                    <a:cubicBezTo>
                      <a:pt x="50" y="5275"/>
                      <a:pt x="99" y="5275"/>
                      <a:pt x="149" y="5275"/>
                    </a:cubicBezTo>
                    <a:lnTo>
                      <a:pt x="6360" y="4536"/>
                    </a:lnTo>
                    <a:cubicBezTo>
                      <a:pt x="7050" y="4831"/>
                      <a:pt x="18387" y="10106"/>
                      <a:pt x="27803" y="10944"/>
                    </a:cubicBezTo>
                    <a:cubicBezTo>
                      <a:pt x="27852" y="10944"/>
                      <a:pt x="27901" y="10895"/>
                      <a:pt x="27901" y="10796"/>
                    </a:cubicBezTo>
                    <a:cubicBezTo>
                      <a:pt x="27901" y="10747"/>
                      <a:pt x="27852" y="10697"/>
                      <a:pt x="27803" y="10697"/>
                    </a:cubicBezTo>
                    <a:cubicBezTo>
                      <a:pt x="18240" y="9859"/>
                      <a:pt x="6557" y="4339"/>
                      <a:pt x="6458" y="4289"/>
                    </a:cubicBezTo>
                    <a:lnTo>
                      <a:pt x="6360" y="4289"/>
                    </a:lnTo>
                    <a:lnTo>
                      <a:pt x="346" y="5029"/>
                    </a:lnTo>
                    <a:cubicBezTo>
                      <a:pt x="642" y="4141"/>
                      <a:pt x="2219" y="296"/>
                      <a:pt x="6064" y="198"/>
                    </a:cubicBezTo>
                    <a:cubicBezTo>
                      <a:pt x="6083" y="207"/>
                      <a:pt x="6100" y="211"/>
                      <a:pt x="6115" y="211"/>
                    </a:cubicBezTo>
                    <a:cubicBezTo>
                      <a:pt x="6180" y="211"/>
                      <a:pt x="6212" y="139"/>
                      <a:pt x="6212" y="99"/>
                    </a:cubicBezTo>
                    <a:cubicBezTo>
                      <a:pt x="6212" y="50"/>
                      <a:pt x="6163" y="1"/>
                      <a:pt x="6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120" bIns="78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4" name="Google Shape;1685;p75"/>
              <p:cNvSpPr/>
              <p:nvPr/>
            </p:nvSpPr>
            <p:spPr>
              <a:xfrm>
                <a:off x="6356880" y="2035080"/>
                <a:ext cx="297720" cy="83520"/>
              </a:xfrm>
              <a:custGeom>
                <a:avLst/>
                <a:gdLst>
                  <a:gd name="textAreaLeft" fmla="*/ 0 w 297720"/>
                  <a:gd name="textAreaRight" fmla="*/ 298080 w 297720"/>
                  <a:gd name="textAreaTop" fmla="*/ 0 h 83520"/>
                  <a:gd name="textAreaBottom" fmla="*/ 83880 h 83520"/>
                </a:gdLst>
                <a:ahLst/>
                <a:cxnLst/>
                <a:rect l="textAreaLeft" t="textAreaTop" r="textAreaRight" b="textAreaBottom"/>
                <a:pathLst>
                  <a:path w="20803" h="5869">
                    <a:moveTo>
                      <a:pt x="13538" y="1"/>
                    </a:moveTo>
                    <a:cubicBezTo>
                      <a:pt x="13161" y="1"/>
                      <a:pt x="12817" y="17"/>
                      <a:pt x="12521" y="52"/>
                    </a:cubicBezTo>
                    <a:cubicBezTo>
                      <a:pt x="10057" y="397"/>
                      <a:pt x="1" y="2911"/>
                      <a:pt x="1" y="2911"/>
                    </a:cubicBezTo>
                    <a:lnTo>
                      <a:pt x="16268" y="5869"/>
                    </a:lnTo>
                    <a:lnTo>
                      <a:pt x="15923" y="4390"/>
                    </a:lnTo>
                    <a:lnTo>
                      <a:pt x="15923" y="4390"/>
                    </a:lnTo>
                    <a:cubicBezTo>
                      <a:pt x="17303" y="4488"/>
                      <a:pt x="19472" y="5770"/>
                      <a:pt x="19472" y="5770"/>
                    </a:cubicBezTo>
                    <a:lnTo>
                      <a:pt x="19965" y="4883"/>
                    </a:lnTo>
                    <a:cubicBezTo>
                      <a:pt x="18535" y="4045"/>
                      <a:pt x="17056" y="3453"/>
                      <a:pt x="15479" y="3010"/>
                    </a:cubicBezTo>
                    <a:cubicBezTo>
                      <a:pt x="15565" y="2993"/>
                      <a:pt x="15672" y="2986"/>
                      <a:pt x="15794" y="2986"/>
                    </a:cubicBezTo>
                    <a:cubicBezTo>
                      <a:pt x="17144" y="2986"/>
                      <a:pt x="20458" y="3897"/>
                      <a:pt x="20458" y="3897"/>
                    </a:cubicBezTo>
                    <a:lnTo>
                      <a:pt x="20803" y="2911"/>
                    </a:lnTo>
                    <a:cubicBezTo>
                      <a:pt x="20704" y="2517"/>
                      <a:pt x="14690" y="1482"/>
                      <a:pt x="14690" y="1482"/>
                    </a:cubicBezTo>
                    <a:cubicBezTo>
                      <a:pt x="14986" y="1383"/>
                      <a:pt x="15516" y="1346"/>
                      <a:pt x="16144" y="1346"/>
                    </a:cubicBezTo>
                    <a:cubicBezTo>
                      <a:pt x="18030" y="1346"/>
                      <a:pt x="20803" y="1679"/>
                      <a:pt x="20803" y="1679"/>
                    </a:cubicBezTo>
                    <a:lnTo>
                      <a:pt x="20803" y="841"/>
                    </a:lnTo>
                    <a:cubicBezTo>
                      <a:pt x="20803" y="841"/>
                      <a:pt x="16298" y="1"/>
                      <a:pt x="13538" y="1"/>
                    </a:cubicBezTo>
                    <a:close/>
                  </a:path>
                </a:pathLst>
              </a:custGeom>
              <a:solidFill>
                <a:srgbClr val="B9595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1760" bIns="41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5" name="Google Shape;1686;p75"/>
              <p:cNvSpPr/>
              <p:nvPr/>
            </p:nvSpPr>
            <p:spPr>
              <a:xfrm>
                <a:off x="6346800" y="2074320"/>
                <a:ext cx="278640" cy="54360"/>
              </a:xfrm>
              <a:custGeom>
                <a:avLst/>
                <a:gdLst>
                  <a:gd name="textAreaLeft" fmla="*/ 0 w 278640"/>
                  <a:gd name="textAreaRight" fmla="*/ 279000 w 278640"/>
                  <a:gd name="textAreaTop" fmla="*/ 0 h 54360"/>
                  <a:gd name="textAreaBottom" fmla="*/ 54720 h 54360"/>
                </a:gdLst>
                <a:ahLst/>
                <a:cxnLst/>
                <a:rect l="textAreaLeft" t="textAreaTop" r="textAreaRight" b="textAreaBottom"/>
                <a:pathLst>
                  <a:path w="19472" h="3816">
                    <a:moveTo>
                      <a:pt x="101" y="1"/>
                    </a:moveTo>
                    <a:cubicBezTo>
                      <a:pt x="53" y="1"/>
                      <a:pt x="0" y="47"/>
                      <a:pt x="0" y="119"/>
                    </a:cubicBezTo>
                    <a:cubicBezTo>
                      <a:pt x="0" y="168"/>
                      <a:pt x="50" y="217"/>
                      <a:pt x="99" y="217"/>
                    </a:cubicBezTo>
                    <a:cubicBezTo>
                      <a:pt x="198" y="267"/>
                      <a:pt x="10894" y="1795"/>
                      <a:pt x="16958" y="3274"/>
                    </a:cubicBezTo>
                    <a:lnTo>
                      <a:pt x="19324" y="3816"/>
                    </a:lnTo>
                    <a:cubicBezTo>
                      <a:pt x="19373" y="3816"/>
                      <a:pt x="19422" y="3767"/>
                      <a:pt x="19422" y="3717"/>
                    </a:cubicBezTo>
                    <a:cubicBezTo>
                      <a:pt x="19472" y="3668"/>
                      <a:pt x="19422" y="3569"/>
                      <a:pt x="19373" y="3569"/>
                    </a:cubicBezTo>
                    <a:lnTo>
                      <a:pt x="17007" y="3027"/>
                    </a:lnTo>
                    <a:cubicBezTo>
                      <a:pt x="10944" y="1598"/>
                      <a:pt x="247" y="20"/>
                      <a:pt x="148" y="20"/>
                    </a:cubicBezTo>
                    <a:cubicBezTo>
                      <a:pt x="135" y="7"/>
                      <a:pt x="11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6" name="Google Shape;1687;p75"/>
              <p:cNvSpPr/>
              <p:nvPr/>
            </p:nvSpPr>
            <p:spPr>
              <a:xfrm>
                <a:off x="6533280" y="2034360"/>
                <a:ext cx="122400" cy="84600"/>
              </a:xfrm>
              <a:custGeom>
                <a:avLst/>
                <a:gdLst>
                  <a:gd name="textAreaLeft" fmla="*/ 0 w 122400"/>
                  <a:gd name="textAreaRight" fmla="*/ 122760 w 122400"/>
                  <a:gd name="textAreaTop" fmla="*/ 0 h 84600"/>
                  <a:gd name="textAreaBottom" fmla="*/ 84960 h 84600"/>
                </a:gdLst>
                <a:ahLst/>
                <a:cxnLst/>
                <a:rect l="textAreaLeft" t="textAreaTop" r="textAreaRight" b="textAreaBottom"/>
                <a:pathLst>
                  <a:path w="8578" h="5934">
                    <a:moveTo>
                      <a:pt x="1315" y="0"/>
                    </a:moveTo>
                    <a:cubicBezTo>
                      <a:pt x="882" y="0"/>
                      <a:pt x="485" y="21"/>
                      <a:pt x="148" y="68"/>
                    </a:cubicBezTo>
                    <a:cubicBezTo>
                      <a:pt x="49" y="68"/>
                      <a:pt x="0" y="117"/>
                      <a:pt x="49" y="216"/>
                    </a:cubicBezTo>
                    <a:cubicBezTo>
                      <a:pt x="49" y="265"/>
                      <a:pt x="99" y="314"/>
                      <a:pt x="148" y="314"/>
                    </a:cubicBezTo>
                    <a:cubicBezTo>
                      <a:pt x="468" y="272"/>
                      <a:pt x="845" y="254"/>
                      <a:pt x="1259" y="254"/>
                    </a:cubicBezTo>
                    <a:cubicBezTo>
                      <a:pt x="3777" y="254"/>
                      <a:pt x="7653" y="927"/>
                      <a:pt x="8331" y="1054"/>
                    </a:cubicBezTo>
                    <a:lnTo>
                      <a:pt x="8331" y="1645"/>
                    </a:lnTo>
                    <a:cubicBezTo>
                      <a:pt x="7737" y="1608"/>
                      <a:pt x="5240" y="1347"/>
                      <a:pt x="3581" y="1347"/>
                    </a:cubicBezTo>
                    <a:cubicBezTo>
                      <a:pt x="3038" y="1347"/>
                      <a:pt x="2584" y="1375"/>
                      <a:pt x="2317" y="1448"/>
                    </a:cubicBezTo>
                    <a:cubicBezTo>
                      <a:pt x="2268" y="1497"/>
                      <a:pt x="2218" y="1547"/>
                      <a:pt x="2218" y="1596"/>
                    </a:cubicBezTo>
                    <a:cubicBezTo>
                      <a:pt x="2218" y="1645"/>
                      <a:pt x="2268" y="1694"/>
                      <a:pt x="2317" y="1694"/>
                    </a:cubicBezTo>
                    <a:cubicBezTo>
                      <a:pt x="5028" y="2187"/>
                      <a:pt x="7986" y="2828"/>
                      <a:pt x="8331" y="3075"/>
                    </a:cubicBezTo>
                    <a:lnTo>
                      <a:pt x="8035" y="3863"/>
                    </a:lnTo>
                    <a:cubicBezTo>
                      <a:pt x="7464" y="3644"/>
                      <a:pt x="4742" y="2994"/>
                      <a:pt x="3492" y="2994"/>
                    </a:cubicBezTo>
                    <a:cubicBezTo>
                      <a:pt x="3339" y="2994"/>
                      <a:pt x="3208" y="3004"/>
                      <a:pt x="3106" y="3025"/>
                    </a:cubicBezTo>
                    <a:cubicBezTo>
                      <a:pt x="3056" y="3025"/>
                      <a:pt x="3007" y="3075"/>
                      <a:pt x="3007" y="3124"/>
                    </a:cubicBezTo>
                    <a:cubicBezTo>
                      <a:pt x="3007" y="3173"/>
                      <a:pt x="3056" y="3223"/>
                      <a:pt x="3106" y="3272"/>
                    </a:cubicBezTo>
                    <a:cubicBezTo>
                      <a:pt x="4634" y="3666"/>
                      <a:pt x="6113" y="4258"/>
                      <a:pt x="7493" y="4997"/>
                    </a:cubicBezTo>
                    <a:lnTo>
                      <a:pt x="7098" y="5737"/>
                    </a:lnTo>
                    <a:cubicBezTo>
                      <a:pt x="6655" y="5441"/>
                      <a:pt x="4831" y="4455"/>
                      <a:pt x="3599" y="4356"/>
                    </a:cubicBezTo>
                    <a:lnTo>
                      <a:pt x="3549" y="4356"/>
                    </a:lnTo>
                    <a:lnTo>
                      <a:pt x="2761" y="4997"/>
                    </a:lnTo>
                    <a:cubicBezTo>
                      <a:pt x="2711" y="5046"/>
                      <a:pt x="2711" y="5145"/>
                      <a:pt x="2761" y="5194"/>
                    </a:cubicBezTo>
                    <a:lnTo>
                      <a:pt x="2908" y="5194"/>
                    </a:lnTo>
                    <a:lnTo>
                      <a:pt x="3648" y="4553"/>
                    </a:lnTo>
                    <a:cubicBezTo>
                      <a:pt x="4979" y="4701"/>
                      <a:pt x="7098" y="5934"/>
                      <a:pt x="7098" y="5934"/>
                    </a:cubicBezTo>
                    <a:lnTo>
                      <a:pt x="7148" y="5934"/>
                    </a:lnTo>
                    <a:cubicBezTo>
                      <a:pt x="7197" y="5934"/>
                      <a:pt x="7197" y="5934"/>
                      <a:pt x="7246" y="5884"/>
                    </a:cubicBezTo>
                    <a:lnTo>
                      <a:pt x="7739" y="4997"/>
                    </a:lnTo>
                    <a:cubicBezTo>
                      <a:pt x="7739" y="4899"/>
                      <a:pt x="7739" y="4849"/>
                      <a:pt x="7690" y="4800"/>
                    </a:cubicBezTo>
                    <a:cubicBezTo>
                      <a:pt x="6507" y="4159"/>
                      <a:pt x="5275" y="3617"/>
                      <a:pt x="3993" y="3223"/>
                    </a:cubicBezTo>
                    <a:lnTo>
                      <a:pt x="3993" y="3223"/>
                    </a:lnTo>
                    <a:cubicBezTo>
                      <a:pt x="5373" y="3420"/>
                      <a:pt x="6704" y="3715"/>
                      <a:pt x="8084" y="4061"/>
                    </a:cubicBezTo>
                    <a:cubicBezTo>
                      <a:pt x="8099" y="4075"/>
                      <a:pt x="8113" y="4081"/>
                      <a:pt x="8128" y="4081"/>
                    </a:cubicBezTo>
                    <a:cubicBezTo>
                      <a:pt x="8162" y="4081"/>
                      <a:pt x="8197" y="4046"/>
                      <a:pt x="8232" y="4011"/>
                    </a:cubicBezTo>
                    <a:lnTo>
                      <a:pt x="8577" y="3075"/>
                    </a:lnTo>
                    <a:cubicBezTo>
                      <a:pt x="8577" y="3025"/>
                      <a:pt x="8577" y="3025"/>
                      <a:pt x="8577" y="2976"/>
                    </a:cubicBezTo>
                    <a:cubicBezTo>
                      <a:pt x="8429" y="2631"/>
                      <a:pt x="5324" y="1990"/>
                      <a:pt x="3056" y="1596"/>
                    </a:cubicBezTo>
                    <a:cubicBezTo>
                      <a:pt x="4880" y="1596"/>
                      <a:pt x="6655" y="1694"/>
                      <a:pt x="8429" y="1892"/>
                    </a:cubicBezTo>
                    <a:lnTo>
                      <a:pt x="8528" y="1892"/>
                    </a:lnTo>
                    <a:cubicBezTo>
                      <a:pt x="8577" y="1892"/>
                      <a:pt x="8577" y="1842"/>
                      <a:pt x="8577" y="1793"/>
                    </a:cubicBezTo>
                    <a:lnTo>
                      <a:pt x="8577" y="955"/>
                    </a:lnTo>
                    <a:cubicBezTo>
                      <a:pt x="8577" y="906"/>
                      <a:pt x="8528" y="856"/>
                      <a:pt x="8479" y="856"/>
                    </a:cubicBezTo>
                    <a:cubicBezTo>
                      <a:pt x="8266" y="814"/>
                      <a:pt x="4050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480" bIns="42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7" name="Google Shape;1688;p75"/>
              <p:cNvSpPr/>
              <p:nvPr/>
            </p:nvSpPr>
            <p:spPr>
              <a:xfrm>
                <a:off x="6553080" y="1267560"/>
                <a:ext cx="77760" cy="98640"/>
              </a:xfrm>
              <a:custGeom>
                <a:avLst/>
                <a:gdLst>
                  <a:gd name="textAreaLeft" fmla="*/ 0 w 77760"/>
                  <a:gd name="textAreaRight" fmla="*/ 78120 w 77760"/>
                  <a:gd name="textAreaTop" fmla="*/ 0 h 98640"/>
                  <a:gd name="textAreaBottom" fmla="*/ 99000 h 98640"/>
                </a:gdLst>
                <a:ahLst/>
                <a:cxnLst/>
                <a:rect l="textAreaLeft" t="textAreaTop" r="textAreaRight" b="textAreaBottom"/>
                <a:pathLst>
                  <a:path w="5464" h="6914">
                    <a:moveTo>
                      <a:pt x="2843" y="1"/>
                    </a:moveTo>
                    <a:cubicBezTo>
                      <a:pt x="740" y="1"/>
                      <a:pt x="740" y="2279"/>
                      <a:pt x="740" y="2279"/>
                    </a:cubicBezTo>
                    <a:lnTo>
                      <a:pt x="0" y="6913"/>
                    </a:lnTo>
                    <a:cubicBezTo>
                      <a:pt x="16" y="6913"/>
                      <a:pt x="32" y="6913"/>
                      <a:pt x="48" y="6913"/>
                    </a:cubicBezTo>
                    <a:cubicBezTo>
                      <a:pt x="4346" y="6913"/>
                      <a:pt x="5463" y="208"/>
                      <a:pt x="3106" y="12"/>
                    </a:cubicBezTo>
                    <a:cubicBezTo>
                      <a:pt x="3015" y="4"/>
                      <a:pt x="2927" y="1"/>
                      <a:pt x="2843" y="1"/>
                    </a:cubicBezTo>
                    <a:close/>
                  </a:path>
                </a:pathLst>
              </a:custGeom>
              <a:solidFill>
                <a:srgbClr val="B9595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9320" bIns="49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8" name="Google Shape;1689;p75"/>
              <p:cNvSpPr/>
              <p:nvPr/>
            </p:nvSpPr>
            <p:spPr>
              <a:xfrm>
                <a:off x="6568560" y="1274400"/>
                <a:ext cx="41400" cy="73800"/>
              </a:xfrm>
              <a:custGeom>
                <a:avLst/>
                <a:gdLst>
                  <a:gd name="textAreaLeft" fmla="*/ 0 w 41400"/>
                  <a:gd name="textAreaRight" fmla="*/ 41760 w 41400"/>
                  <a:gd name="textAreaTop" fmla="*/ 0 h 73800"/>
                  <a:gd name="textAreaBottom" fmla="*/ 74160 h 73800"/>
                </a:gdLst>
                <a:ahLst/>
                <a:cxnLst/>
                <a:rect l="textAreaLeft" t="textAreaTop" r="textAreaRight" b="textAreaBottom"/>
                <a:pathLst>
                  <a:path w="2910" h="5168">
                    <a:moveTo>
                      <a:pt x="1762" y="1"/>
                    </a:moveTo>
                    <a:cubicBezTo>
                      <a:pt x="987" y="1"/>
                      <a:pt x="395" y="739"/>
                      <a:pt x="395" y="780"/>
                    </a:cubicBezTo>
                    <a:cubicBezTo>
                      <a:pt x="292" y="849"/>
                      <a:pt x="380" y="941"/>
                      <a:pt x="477" y="941"/>
                    </a:cubicBezTo>
                    <a:cubicBezTo>
                      <a:pt x="519" y="941"/>
                      <a:pt x="562" y="924"/>
                      <a:pt x="592" y="879"/>
                    </a:cubicBezTo>
                    <a:cubicBezTo>
                      <a:pt x="592" y="879"/>
                      <a:pt x="1136" y="227"/>
                      <a:pt x="1818" y="227"/>
                    </a:cubicBezTo>
                    <a:cubicBezTo>
                      <a:pt x="1932" y="227"/>
                      <a:pt x="2050" y="245"/>
                      <a:pt x="2170" y="287"/>
                    </a:cubicBezTo>
                    <a:cubicBezTo>
                      <a:pt x="2219" y="337"/>
                      <a:pt x="2318" y="386"/>
                      <a:pt x="2367" y="484"/>
                    </a:cubicBezTo>
                    <a:cubicBezTo>
                      <a:pt x="1973" y="829"/>
                      <a:pt x="1" y="2604"/>
                      <a:pt x="1" y="5069"/>
                    </a:cubicBezTo>
                    <a:cubicBezTo>
                      <a:pt x="1" y="5118"/>
                      <a:pt x="50" y="5167"/>
                      <a:pt x="99" y="5167"/>
                    </a:cubicBezTo>
                    <a:cubicBezTo>
                      <a:pt x="198" y="5167"/>
                      <a:pt x="247" y="5118"/>
                      <a:pt x="247" y="5069"/>
                    </a:cubicBezTo>
                    <a:cubicBezTo>
                      <a:pt x="247" y="2752"/>
                      <a:pt x="2022" y="1125"/>
                      <a:pt x="2465" y="731"/>
                    </a:cubicBezTo>
                    <a:cubicBezTo>
                      <a:pt x="2515" y="780"/>
                      <a:pt x="2515" y="879"/>
                      <a:pt x="2564" y="977"/>
                    </a:cubicBezTo>
                    <a:cubicBezTo>
                      <a:pt x="2712" y="1963"/>
                      <a:pt x="2268" y="3738"/>
                      <a:pt x="1480" y="4428"/>
                    </a:cubicBezTo>
                    <a:cubicBezTo>
                      <a:pt x="1430" y="4477"/>
                      <a:pt x="1430" y="4576"/>
                      <a:pt x="1480" y="4625"/>
                    </a:cubicBezTo>
                    <a:lnTo>
                      <a:pt x="1578" y="4625"/>
                    </a:lnTo>
                    <a:cubicBezTo>
                      <a:pt x="1578" y="4650"/>
                      <a:pt x="1591" y="4662"/>
                      <a:pt x="1603" y="4662"/>
                    </a:cubicBezTo>
                    <a:cubicBezTo>
                      <a:pt x="1615" y="4662"/>
                      <a:pt x="1627" y="4650"/>
                      <a:pt x="1627" y="4625"/>
                    </a:cubicBezTo>
                    <a:cubicBezTo>
                      <a:pt x="2465" y="3836"/>
                      <a:pt x="2909" y="1963"/>
                      <a:pt x="2761" y="928"/>
                    </a:cubicBezTo>
                    <a:cubicBezTo>
                      <a:pt x="2761" y="731"/>
                      <a:pt x="2712" y="583"/>
                      <a:pt x="2613" y="484"/>
                    </a:cubicBezTo>
                    <a:cubicBezTo>
                      <a:pt x="2515" y="287"/>
                      <a:pt x="2416" y="189"/>
                      <a:pt x="2219" y="90"/>
                    </a:cubicBezTo>
                    <a:cubicBezTo>
                      <a:pt x="2062" y="27"/>
                      <a:pt x="1908" y="1"/>
                      <a:pt x="1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59" name="Google Shape;1690;p75"/>
              <p:cNvSpPr/>
              <p:nvPr/>
            </p:nvSpPr>
            <p:spPr>
              <a:xfrm>
                <a:off x="6152760" y="1267560"/>
                <a:ext cx="77760" cy="98640"/>
              </a:xfrm>
              <a:custGeom>
                <a:avLst/>
                <a:gdLst>
                  <a:gd name="textAreaLeft" fmla="*/ 0 w 77760"/>
                  <a:gd name="textAreaRight" fmla="*/ 78120 w 77760"/>
                  <a:gd name="textAreaTop" fmla="*/ 0 h 98640"/>
                  <a:gd name="textAreaBottom" fmla="*/ 99000 h 98640"/>
                </a:gdLst>
                <a:ahLst/>
                <a:cxnLst/>
                <a:rect l="textAreaLeft" t="textAreaTop" r="textAreaRight" b="textAreaBottom"/>
                <a:pathLst>
                  <a:path w="5464" h="6914">
                    <a:moveTo>
                      <a:pt x="2620" y="1"/>
                    </a:moveTo>
                    <a:cubicBezTo>
                      <a:pt x="2536" y="1"/>
                      <a:pt x="2449" y="4"/>
                      <a:pt x="2358" y="12"/>
                    </a:cubicBezTo>
                    <a:cubicBezTo>
                      <a:pt x="0" y="208"/>
                      <a:pt x="1117" y="6913"/>
                      <a:pt x="5416" y="6913"/>
                    </a:cubicBezTo>
                    <a:cubicBezTo>
                      <a:pt x="5432" y="6913"/>
                      <a:pt x="5447" y="6913"/>
                      <a:pt x="5463" y="6913"/>
                    </a:cubicBezTo>
                    <a:lnTo>
                      <a:pt x="4724" y="2279"/>
                    </a:lnTo>
                    <a:cubicBezTo>
                      <a:pt x="4724" y="2279"/>
                      <a:pt x="4724" y="1"/>
                      <a:pt x="2620" y="1"/>
                    </a:cubicBezTo>
                    <a:close/>
                  </a:path>
                </a:pathLst>
              </a:custGeom>
              <a:solidFill>
                <a:srgbClr val="B9595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9320" bIns="49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60" name="Google Shape;1691;p75"/>
              <p:cNvSpPr/>
              <p:nvPr/>
            </p:nvSpPr>
            <p:spPr>
              <a:xfrm>
                <a:off x="6174000" y="1274400"/>
                <a:ext cx="42120" cy="73800"/>
              </a:xfrm>
              <a:custGeom>
                <a:avLst/>
                <a:gdLst>
                  <a:gd name="textAreaLeft" fmla="*/ 0 w 42120"/>
                  <a:gd name="textAreaRight" fmla="*/ 42480 w 42120"/>
                  <a:gd name="textAreaTop" fmla="*/ 0 h 73800"/>
                  <a:gd name="textAreaBottom" fmla="*/ 74160 h 73800"/>
                </a:gdLst>
                <a:ahLst/>
                <a:cxnLst/>
                <a:rect l="textAreaLeft" t="textAreaTop" r="textAreaRight" b="textAreaBottom"/>
                <a:pathLst>
                  <a:path w="2959" h="5168">
                    <a:moveTo>
                      <a:pt x="1168" y="1"/>
                    </a:moveTo>
                    <a:cubicBezTo>
                      <a:pt x="1015" y="1"/>
                      <a:pt x="855" y="27"/>
                      <a:pt x="690" y="90"/>
                    </a:cubicBezTo>
                    <a:cubicBezTo>
                      <a:pt x="543" y="139"/>
                      <a:pt x="395" y="287"/>
                      <a:pt x="345" y="435"/>
                    </a:cubicBezTo>
                    <a:cubicBezTo>
                      <a:pt x="247" y="583"/>
                      <a:pt x="198" y="731"/>
                      <a:pt x="198" y="928"/>
                    </a:cubicBezTo>
                    <a:cubicBezTo>
                      <a:pt x="0" y="1963"/>
                      <a:pt x="493" y="3836"/>
                      <a:pt x="1331" y="4625"/>
                    </a:cubicBezTo>
                    <a:lnTo>
                      <a:pt x="1430" y="4625"/>
                    </a:lnTo>
                    <a:cubicBezTo>
                      <a:pt x="1430" y="4625"/>
                      <a:pt x="1479" y="4576"/>
                      <a:pt x="1479" y="4576"/>
                    </a:cubicBezTo>
                    <a:cubicBezTo>
                      <a:pt x="1528" y="4527"/>
                      <a:pt x="1528" y="4428"/>
                      <a:pt x="1479" y="4379"/>
                    </a:cubicBezTo>
                    <a:cubicBezTo>
                      <a:pt x="690" y="3689"/>
                      <a:pt x="247" y="1914"/>
                      <a:pt x="444" y="928"/>
                    </a:cubicBezTo>
                    <a:cubicBezTo>
                      <a:pt x="444" y="829"/>
                      <a:pt x="444" y="731"/>
                      <a:pt x="493" y="682"/>
                    </a:cubicBezTo>
                    <a:cubicBezTo>
                      <a:pt x="986" y="1076"/>
                      <a:pt x="2712" y="2752"/>
                      <a:pt x="2712" y="5019"/>
                    </a:cubicBezTo>
                    <a:cubicBezTo>
                      <a:pt x="2712" y="5118"/>
                      <a:pt x="2761" y="5167"/>
                      <a:pt x="2859" y="5167"/>
                    </a:cubicBezTo>
                    <a:cubicBezTo>
                      <a:pt x="2909" y="5167"/>
                      <a:pt x="2958" y="5069"/>
                      <a:pt x="2958" y="5019"/>
                    </a:cubicBezTo>
                    <a:cubicBezTo>
                      <a:pt x="2909" y="2604"/>
                      <a:pt x="986" y="829"/>
                      <a:pt x="592" y="484"/>
                    </a:cubicBezTo>
                    <a:cubicBezTo>
                      <a:pt x="592" y="386"/>
                      <a:pt x="690" y="337"/>
                      <a:pt x="789" y="287"/>
                    </a:cubicBezTo>
                    <a:cubicBezTo>
                      <a:pt x="919" y="234"/>
                      <a:pt x="1047" y="211"/>
                      <a:pt x="1171" y="211"/>
                    </a:cubicBezTo>
                    <a:cubicBezTo>
                      <a:pt x="1839" y="211"/>
                      <a:pt x="2366" y="879"/>
                      <a:pt x="2366" y="879"/>
                    </a:cubicBezTo>
                    <a:cubicBezTo>
                      <a:pt x="2396" y="924"/>
                      <a:pt x="2435" y="941"/>
                      <a:pt x="2473" y="941"/>
                    </a:cubicBezTo>
                    <a:cubicBezTo>
                      <a:pt x="2558" y="941"/>
                      <a:pt x="2632" y="849"/>
                      <a:pt x="2564" y="780"/>
                    </a:cubicBezTo>
                    <a:cubicBezTo>
                      <a:pt x="2564" y="739"/>
                      <a:pt x="1972" y="1"/>
                      <a:pt x="1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861" name="Google Shape;1692;p75"/>
              <p:cNvSpPr/>
              <p:nvPr/>
            </p:nvSpPr>
            <p:spPr>
              <a:xfrm>
                <a:off x="6558120" y="1344960"/>
                <a:ext cx="15840" cy="997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99720"/>
                  <a:gd name="textAreaBottom" fmla="*/ 100080 h 99720"/>
                </a:gdLst>
                <a:ahLst/>
                <a:cxnLst/>
                <a:rect l="textAreaLeft" t="textAreaTop" r="textAreaRight" b="textAreaBottom"/>
                <a:pathLst>
                  <a:path w="1135" h="6995">
                    <a:moveTo>
                      <a:pt x="631" y="1"/>
                    </a:moveTo>
                    <a:cubicBezTo>
                      <a:pt x="518" y="1"/>
                      <a:pt x="400" y="41"/>
                      <a:pt x="296" y="130"/>
                    </a:cubicBezTo>
                    <a:cubicBezTo>
                      <a:pt x="0" y="376"/>
                      <a:pt x="99" y="918"/>
                      <a:pt x="543" y="1017"/>
                    </a:cubicBezTo>
                    <a:lnTo>
                      <a:pt x="543" y="6883"/>
                    </a:lnTo>
                    <a:cubicBezTo>
                      <a:pt x="518" y="6957"/>
                      <a:pt x="580" y="6994"/>
                      <a:pt x="647" y="6994"/>
                    </a:cubicBezTo>
                    <a:cubicBezTo>
                      <a:pt x="715" y="6994"/>
                      <a:pt x="789" y="6957"/>
                      <a:pt x="789" y="6883"/>
                    </a:cubicBezTo>
                    <a:lnTo>
                      <a:pt x="789" y="1017"/>
                    </a:lnTo>
                    <a:cubicBezTo>
                      <a:pt x="986" y="968"/>
                      <a:pt x="1134" y="771"/>
                      <a:pt x="1134" y="524"/>
                    </a:cubicBezTo>
                    <a:cubicBezTo>
                      <a:pt x="1134" y="214"/>
                      <a:pt x="894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040" bIns="50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grpSp>
            <p:nvGrpSpPr>
              <p:cNvPr id="862" name="Google Shape;1693;p75"/>
              <p:cNvGrpSpPr/>
              <p:nvPr/>
            </p:nvGrpSpPr>
            <p:grpSpPr>
              <a:xfrm>
                <a:off x="6515640" y="1417320"/>
                <a:ext cx="101880" cy="101880"/>
                <a:chOff x="6515640" y="1417320"/>
                <a:chExt cx="101880" cy="101880"/>
              </a:xfrm>
            </p:grpSpPr>
            <p:sp>
              <p:nvSpPr>
                <p:cNvPr id="863" name="Google Shape;1694;p75"/>
                <p:cNvSpPr/>
                <p:nvPr/>
              </p:nvSpPr>
              <p:spPr>
                <a:xfrm>
                  <a:off x="6515640" y="1417320"/>
                  <a:ext cx="101880" cy="101880"/>
                </a:xfrm>
                <a:custGeom>
                  <a:avLst/>
                  <a:gdLst>
                    <a:gd name="textAreaLeft" fmla="*/ 0 w 101880"/>
                    <a:gd name="textAreaRight" fmla="*/ 102240 w 101880"/>
                    <a:gd name="textAreaTop" fmla="*/ 0 h 101880"/>
                    <a:gd name="textAreaBottom" fmla="*/ 102240 h 101880"/>
                  </a:gdLst>
                  <a:ahLst/>
                  <a:cxnLst/>
                  <a:rect l="textAreaLeft" t="textAreaTop" r="textAreaRight" b="textAreaBottom"/>
                  <a:pathLst>
                    <a:path w="7149" h="7148">
                      <a:moveTo>
                        <a:pt x="3599" y="0"/>
                      </a:moveTo>
                      <a:cubicBezTo>
                        <a:pt x="1627" y="0"/>
                        <a:pt x="1" y="1627"/>
                        <a:pt x="1" y="3599"/>
                      </a:cubicBezTo>
                      <a:cubicBezTo>
                        <a:pt x="1" y="5570"/>
                        <a:pt x="1627" y="7148"/>
                        <a:pt x="3599" y="7148"/>
                      </a:cubicBezTo>
                      <a:cubicBezTo>
                        <a:pt x="5571" y="7148"/>
                        <a:pt x="7148" y="5570"/>
                        <a:pt x="7148" y="3599"/>
                      </a:cubicBezTo>
                      <a:cubicBezTo>
                        <a:pt x="7148" y="1627"/>
                        <a:pt x="5571" y="0"/>
                        <a:pt x="35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1120" bIns="511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4" name="Google Shape;1695;p75"/>
                <p:cNvSpPr/>
                <p:nvPr/>
              </p:nvSpPr>
              <p:spPr>
                <a:xfrm>
                  <a:off x="6556680" y="1424520"/>
                  <a:ext cx="20880" cy="45000"/>
                </a:xfrm>
                <a:custGeom>
                  <a:avLst/>
                  <a:gdLst>
                    <a:gd name="textAreaLeft" fmla="*/ 0 w 20880"/>
                    <a:gd name="textAreaRight" fmla="*/ 21240 w 20880"/>
                    <a:gd name="textAreaTop" fmla="*/ 0 h 45000"/>
                    <a:gd name="textAreaBottom" fmla="*/ 45360 h 45000"/>
                  </a:gdLst>
                  <a:ahLst/>
                  <a:cxnLst/>
                  <a:rect l="textAreaLeft" t="textAreaTop" r="textAreaRight" b="textAreaBottom"/>
                  <a:pathLst>
                    <a:path w="1480" h="3155">
                      <a:moveTo>
                        <a:pt x="740" y="0"/>
                      </a:moveTo>
                      <a:cubicBezTo>
                        <a:pt x="1" y="0"/>
                        <a:pt x="740" y="3155"/>
                        <a:pt x="740" y="3155"/>
                      </a:cubicBezTo>
                      <a:cubicBezTo>
                        <a:pt x="740" y="3155"/>
                        <a:pt x="1480" y="0"/>
                        <a:pt x="7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2680" bIns="22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5" name="Google Shape;1696;p75"/>
                <p:cNvSpPr/>
                <p:nvPr/>
              </p:nvSpPr>
              <p:spPr>
                <a:xfrm>
                  <a:off x="6556680" y="1467720"/>
                  <a:ext cx="20880" cy="45000"/>
                </a:xfrm>
                <a:custGeom>
                  <a:avLst/>
                  <a:gdLst>
                    <a:gd name="textAreaLeft" fmla="*/ 0 w 20880"/>
                    <a:gd name="textAreaRight" fmla="*/ 21240 w 20880"/>
                    <a:gd name="textAreaTop" fmla="*/ 0 h 45000"/>
                    <a:gd name="textAreaBottom" fmla="*/ 45360 h 45000"/>
                  </a:gdLst>
                  <a:ahLst/>
                  <a:cxnLst/>
                  <a:rect l="textAreaLeft" t="textAreaTop" r="textAreaRight" b="textAreaBottom"/>
                  <a:pathLst>
                    <a:path w="1480" h="3155">
                      <a:moveTo>
                        <a:pt x="740" y="0"/>
                      </a:moveTo>
                      <a:cubicBezTo>
                        <a:pt x="740" y="0"/>
                        <a:pt x="1" y="3155"/>
                        <a:pt x="740" y="3155"/>
                      </a:cubicBezTo>
                      <a:cubicBezTo>
                        <a:pt x="1480" y="3155"/>
                        <a:pt x="740" y="0"/>
                        <a:pt x="7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2680" bIns="22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6" name="Google Shape;1697;p75"/>
                <p:cNvSpPr/>
                <p:nvPr/>
              </p:nvSpPr>
              <p:spPr>
                <a:xfrm>
                  <a:off x="6566400" y="1426320"/>
                  <a:ext cx="23760" cy="4284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840"/>
                    <a:gd name="textAreaBottom" fmla="*/ 43200 h 42840"/>
                  </a:gdLst>
                  <a:ahLst/>
                  <a:cxnLst/>
                  <a:rect l="textAreaLeft" t="textAreaTop" r="textAreaRight" b="textAreaBottom"/>
                  <a:pathLst>
                    <a:path w="1677" h="3016">
                      <a:moveTo>
                        <a:pt x="926" y="0"/>
                      </a:moveTo>
                      <a:cubicBezTo>
                        <a:pt x="279" y="0"/>
                        <a:pt x="1" y="3016"/>
                        <a:pt x="1" y="3016"/>
                      </a:cubicBezTo>
                      <a:cubicBezTo>
                        <a:pt x="1" y="3016"/>
                        <a:pt x="1677" y="256"/>
                        <a:pt x="987" y="9"/>
                      </a:cubicBezTo>
                      <a:cubicBezTo>
                        <a:pt x="966" y="3"/>
                        <a:pt x="946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600" bIns="216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7" name="Google Shape;1698;p75"/>
                <p:cNvSpPr/>
                <p:nvPr/>
              </p:nvSpPr>
              <p:spPr>
                <a:xfrm>
                  <a:off x="6543360" y="1467720"/>
                  <a:ext cx="23760" cy="4284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840"/>
                    <a:gd name="textAreaBottom" fmla="*/ 43200 h 42840"/>
                  </a:gdLst>
                  <a:ahLst/>
                  <a:cxnLst/>
                  <a:rect l="textAreaLeft" t="textAreaTop" r="textAreaRight" b="textAreaBottom"/>
                  <a:pathLst>
                    <a:path w="1677" h="3021">
                      <a:moveTo>
                        <a:pt x="1676" y="0"/>
                      </a:moveTo>
                      <a:cubicBezTo>
                        <a:pt x="1676" y="0"/>
                        <a:pt x="0" y="2761"/>
                        <a:pt x="740" y="3007"/>
                      </a:cubicBezTo>
                      <a:cubicBezTo>
                        <a:pt x="765" y="3016"/>
                        <a:pt x="789" y="3020"/>
                        <a:pt x="813" y="3020"/>
                      </a:cubicBezTo>
                      <a:cubicBezTo>
                        <a:pt x="1447" y="3020"/>
                        <a:pt x="1676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600" bIns="216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8" name="Google Shape;1699;p75"/>
                <p:cNvSpPr/>
                <p:nvPr/>
              </p:nvSpPr>
              <p:spPr>
                <a:xfrm>
                  <a:off x="6566400" y="1432440"/>
                  <a:ext cx="34920" cy="3708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7080"/>
                    <a:gd name="textAreaBottom" fmla="*/ 37440 h 37080"/>
                  </a:gdLst>
                  <a:ahLst/>
                  <a:cxnLst/>
                  <a:rect l="textAreaLeft" t="textAreaTop" r="textAreaRight" b="textAreaBottom"/>
                  <a:pathLst>
                    <a:path w="2466" h="2608">
                      <a:moveTo>
                        <a:pt x="1694" y="0"/>
                      </a:moveTo>
                      <a:cubicBezTo>
                        <a:pt x="1070" y="0"/>
                        <a:pt x="1" y="2608"/>
                        <a:pt x="1" y="2608"/>
                      </a:cubicBezTo>
                      <a:cubicBezTo>
                        <a:pt x="1" y="2608"/>
                        <a:pt x="2466" y="488"/>
                        <a:pt x="1825" y="45"/>
                      </a:cubicBezTo>
                      <a:cubicBezTo>
                        <a:pt x="1784" y="14"/>
                        <a:pt x="1740" y="0"/>
                        <a:pt x="16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69" name="Google Shape;1700;p75"/>
                <p:cNvSpPr/>
                <p:nvPr/>
              </p:nvSpPr>
              <p:spPr>
                <a:xfrm>
                  <a:off x="6532560" y="1467720"/>
                  <a:ext cx="34920" cy="3708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7080"/>
                    <a:gd name="textAreaBottom" fmla="*/ 37440 h 37080"/>
                  </a:gdLst>
                  <a:ahLst/>
                  <a:cxnLst/>
                  <a:rect l="textAreaLeft" t="textAreaTop" r="textAreaRight" b="textAreaBottom"/>
                  <a:pathLst>
                    <a:path w="2466" h="2609">
                      <a:moveTo>
                        <a:pt x="2465" y="0"/>
                      </a:moveTo>
                      <a:cubicBezTo>
                        <a:pt x="2465" y="0"/>
                        <a:pt x="1" y="2120"/>
                        <a:pt x="592" y="2563"/>
                      </a:cubicBezTo>
                      <a:cubicBezTo>
                        <a:pt x="636" y="2594"/>
                        <a:pt x="683" y="2608"/>
                        <a:pt x="732" y="2608"/>
                      </a:cubicBezTo>
                      <a:cubicBezTo>
                        <a:pt x="1397" y="2608"/>
                        <a:pt x="2465" y="0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0" name="Google Shape;1701;p75"/>
                <p:cNvSpPr/>
                <p:nvPr/>
              </p:nvSpPr>
              <p:spPr>
                <a:xfrm>
                  <a:off x="6566400" y="1441440"/>
                  <a:ext cx="42120" cy="27720"/>
                </a:xfrm>
                <a:custGeom>
                  <a:avLst/>
                  <a:gdLst>
                    <a:gd name="textAreaLeft" fmla="*/ 0 w 42120"/>
                    <a:gd name="textAreaRight" fmla="*/ 42480 w 42120"/>
                    <a:gd name="textAreaTop" fmla="*/ 0 h 27720"/>
                    <a:gd name="textAreaBottom" fmla="*/ 28080 h 27720"/>
                  </a:gdLst>
                  <a:ahLst/>
                  <a:cxnLst/>
                  <a:rect l="textAreaLeft" t="textAreaTop" r="textAreaRight" b="textAreaBottom"/>
                  <a:pathLst>
                    <a:path w="2959" h="1965">
                      <a:moveTo>
                        <a:pt x="2321" y="0"/>
                      </a:moveTo>
                      <a:cubicBezTo>
                        <a:pt x="1651" y="0"/>
                        <a:pt x="1" y="1965"/>
                        <a:pt x="1" y="1965"/>
                      </a:cubicBezTo>
                      <a:cubicBezTo>
                        <a:pt x="1" y="1965"/>
                        <a:pt x="2959" y="733"/>
                        <a:pt x="2515" y="92"/>
                      </a:cubicBezTo>
                      <a:cubicBezTo>
                        <a:pt x="2467" y="28"/>
                        <a:pt x="2401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4040" bIns="140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1" name="Google Shape;1702;p75"/>
                <p:cNvSpPr/>
                <p:nvPr/>
              </p:nvSpPr>
              <p:spPr>
                <a:xfrm>
                  <a:off x="6525720" y="1468440"/>
                  <a:ext cx="42120" cy="27360"/>
                </a:xfrm>
                <a:custGeom>
                  <a:avLst/>
                  <a:gdLst>
                    <a:gd name="textAreaLeft" fmla="*/ 0 w 42120"/>
                    <a:gd name="textAreaRight" fmla="*/ 42480 w 42120"/>
                    <a:gd name="textAreaTop" fmla="*/ 0 h 27360"/>
                    <a:gd name="textAreaBottom" fmla="*/ 27720 h 27360"/>
                  </a:gdLst>
                  <a:ahLst/>
                  <a:cxnLst/>
                  <a:rect l="textAreaLeft" t="textAreaTop" r="textAreaRight" b="textAreaBottom"/>
                  <a:pathLst>
                    <a:path w="2959" h="1931">
                      <a:moveTo>
                        <a:pt x="2958" y="0"/>
                      </a:moveTo>
                      <a:lnTo>
                        <a:pt x="2958" y="0"/>
                      </a:lnTo>
                      <a:cubicBezTo>
                        <a:pt x="2958" y="1"/>
                        <a:pt x="1" y="1233"/>
                        <a:pt x="444" y="1824"/>
                      </a:cubicBezTo>
                      <a:cubicBezTo>
                        <a:pt x="496" y="1898"/>
                        <a:pt x="568" y="1931"/>
                        <a:pt x="657" y="1931"/>
                      </a:cubicBezTo>
                      <a:cubicBezTo>
                        <a:pt x="1337" y="1931"/>
                        <a:pt x="2958" y="1"/>
                        <a:pt x="29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3680" bIns="13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2" name="Google Shape;1703;p75"/>
                <p:cNvSpPr/>
                <p:nvPr/>
              </p:nvSpPr>
              <p:spPr>
                <a:xfrm>
                  <a:off x="6565680" y="1452240"/>
                  <a:ext cx="46080" cy="16560"/>
                </a:xfrm>
                <a:custGeom>
                  <a:avLst/>
                  <a:gdLst>
                    <a:gd name="textAreaLeft" fmla="*/ 0 w 46080"/>
                    <a:gd name="textAreaRight" fmla="*/ 46440 w 46080"/>
                    <a:gd name="textAreaTop" fmla="*/ 0 h 16560"/>
                    <a:gd name="textAreaBottom" fmla="*/ 16920 h 16560"/>
                  </a:gdLst>
                  <a:ahLst/>
                  <a:cxnLst/>
                  <a:rect l="textAreaLeft" t="textAreaTop" r="textAreaRight" b="textAreaBottom"/>
                  <a:pathLst>
                    <a:path w="3255" h="1171">
                      <a:moveTo>
                        <a:pt x="2671" y="1"/>
                      </a:moveTo>
                      <a:cubicBezTo>
                        <a:pt x="1873" y="1"/>
                        <a:pt x="1" y="1171"/>
                        <a:pt x="1" y="1171"/>
                      </a:cubicBezTo>
                      <a:cubicBezTo>
                        <a:pt x="1" y="1171"/>
                        <a:pt x="3254" y="875"/>
                        <a:pt x="3008" y="185"/>
                      </a:cubicBezTo>
                      <a:cubicBezTo>
                        <a:pt x="2964" y="54"/>
                        <a:pt x="2842" y="1"/>
                        <a:pt x="26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280" bIns="82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3" name="Google Shape;1704;p75"/>
                <p:cNvSpPr/>
                <p:nvPr/>
              </p:nvSpPr>
              <p:spPr>
                <a:xfrm>
                  <a:off x="6522120" y="1468440"/>
                  <a:ext cx="45720" cy="16920"/>
                </a:xfrm>
                <a:custGeom>
                  <a:avLst/>
                  <a:gdLst>
                    <a:gd name="textAreaLeft" fmla="*/ 0 w 45720"/>
                    <a:gd name="textAreaRight" fmla="*/ 46080 w 45720"/>
                    <a:gd name="textAreaTop" fmla="*/ 0 h 16920"/>
                    <a:gd name="textAreaBottom" fmla="*/ 17280 h 16920"/>
                  </a:gdLst>
                  <a:ahLst/>
                  <a:cxnLst/>
                  <a:rect l="textAreaLeft" t="textAreaTop" r="textAreaRight" b="textAreaBottom"/>
                  <a:pathLst>
                    <a:path w="3205" h="1199">
                      <a:moveTo>
                        <a:pt x="3204" y="0"/>
                      </a:moveTo>
                      <a:cubicBezTo>
                        <a:pt x="3204" y="0"/>
                        <a:pt x="0" y="296"/>
                        <a:pt x="247" y="1036"/>
                      </a:cubicBezTo>
                      <a:cubicBezTo>
                        <a:pt x="288" y="1151"/>
                        <a:pt x="397" y="1199"/>
                        <a:pt x="552" y="1199"/>
                      </a:cubicBezTo>
                      <a:cubicBezTo>
                        <a:pt x="1322" y="1199"/>
                        <a:pt x="3204" y="0"/>
                        <a:pt x="3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640" bIns="86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4" name="Google Shape;1705;p75"/>
                <p:cNvSpPr/>
                <p:nvPr/>
              </p:nvSpPr>
              <p:spPr>
                <a:xfrm>
                  <a:off x="6565680" y="1463760"/>
                  <a:ext cx="45000" cy="9000"/>
                </a:xfrm>
                <a:custGeom>
                  <a:avLst/>
                  <a:gdLst>
                    <a:gd name="textAreaLeft" fmla="*/ 0 w 45000"/>
                    <a:gd name="textAreaRight" fmla="*/ 45360 w 45000"/>
                    <a:gd name="textAreaTop" fmla="*/ 0 h 9000"/>
                    <a:gd name="textAreaBottom" fmla="*/ 9360 h 9000"/>
                  </a:gdLst>
                  <a:ahLst/>
                  <a:cxnLst/>
                  <a:rect l="textAreaLeft" t="textAreaTop" r="textAreaRight" b="textAreaBottom"/>
                  <a:pathLst>
                    <a:path w="3156" h="659">
                      <a:moveTo>
                        <a:pt x="2397" y="0"/>
                      </a:moveTo>
                      <a:cubicBezTo>
                        <a:pt x="1463" y="0"/>
                        <a:pt x="1" y="366"/>
                        <a:pt x="1" y="366"/>
                      </a:cubicBezTo>
                      <a:cubicBezTo>
                        <a:pt x="1" y="366"/>
                        <a:pt x="1338" y="658"/>
                        <a:pt x="2272" y="658"/>
                      </a:cubicBezTo>
                      <a:cubicBezTo>
                        <a:pt x="2772" y="658"/>
                        <a:pt x="3155" y="574"/>
                        <a:pt x="3155" y="316"/>
                      </a:cubicBezTo>
                      <a:cubicBezTo>
                        <a:pt x="3155" y="80"/>
                        <a:pt x="2834" y="0"/>
                        <a:pt x="23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680" bIns="4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5" name="Google Shape;1706;p75"/>
                <p:cNvSpPr/>
                <p:nvPr/>
              </p:nvSpPr>
              <p:spPr>
                <a:xfrm>
                  <a:off x="6522840" y="1464840"/>
                  <a:ext cx="45000" cy="9000"/>
                </a:xfrm>
                <a:custGeom>
                  <a:avLst/>
                  <a:gdLst>
                    <a:gd name="textAreaLeft" fmla="*/ 0 w 45000"/>
                    <a:gd name="textAreaRight" fmla="*/ 45360 w 45000"/>
                    <a:gd name="textAreaTop" fmla="*/ 0 h 9000"/>
                    <a:gd name="textAreaBottom" fmla="*/ 9360 h 9000"/>
                  </a:gdLst>
                  <a:ahLst/>
                  <a:cxnLst/>
                  <a:rect l="textAreaLeft" t="textAreaTop" r="textAreaRight" b="textAreaBottom"/>
                  <a:pathLst>
                    <a:path w="3156" h="659">
                      <a:moveTo>
                        <a:pt x="885" y="0"/>
                      </a:moveTo>
                      <a:cubicBezTo>
                        <a:pt x="385" y="0"/>
                        <a:pt x="1" y="84"/>
                        <a:pt x="1" y="342"/>
                      </a:cubicBezTo>
                      <a:cubicBezTo>
                        <a:pt x="16" y="578"/>
                        <a:pt x="343" y="658"/>
                        <a:pt x="781" y="658"/>
                      </a:cubicBezTo>
                      <a:cubicBezTo>
                        <a:pt x="1716" y="658"/>
                        <a:pt x="3155" y="293"/>
                        <a:pt x="3155" y="293"/>
                      </a:cubicBezTo>
                      <a:cubicBezTo>
                        <a:pt x="3155" y="293"/>
                        <a:pt x="1818" y="0"/>
                        <a:pt x="8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680" bIns="4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6" name="Google Shape;1707;p75"/>
                <p:cNvSpPr/>
                <p:nvPr/>
              </p:nvSpPr>
              <p:spPr>
                <a:xfrm>
                  <a:off x="6565680" y="1468440"/>
                  <a:ext cx="46080" cy="15480"/>
                </a:xfrm>
                <a:custGeom>
                  <a:avLst/>
                  <a:gdLst>
                    <a:gd name="textAreaLeft" fmla="*/ 0 w 46080"/>
                    <a:gd name="textAreaRight" fmla="*/ 46440 w 46080"/>
                    <a:gd name="textAreaTop" fmla="*/ 0 h 15480"/>
                    <a:gd name="textAreaBottom" fmla="*/ 15840 h 15480"/>
                  </a:gdLst>
                  <a:ahLst/>
                  <a:cxnLst/>
                  <a:rect l="textAreaLeft" t="textAreaTop" r="textAreaRight" b="textAreaBottom"/>
                  <a:pathLst>
                    <a:path w="3255" h="1108">
                      <a:moveTo>
                        <a:pt x="1" y="0"/>
                      </a:moveTo>
                      <a:cubicBezTo>
                        <a:pt x="1" y="0"/>
                        <a:pt x="1913" y="1108"/>
                        <a:pt x="2693" y="1108"/>
                      </a:cubicBezTo>
                      <a:cubicBezTo>
                        <a:pt x="2859" y="1108"/>
                        <a:pt x="2973" y="1058"/>
                        <a:pt x="3008" y="937"/>
                      </a:cubicBezTo>
                      <a:cubicBezTo>
                        <a:pt x="3254" y="19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920" bIns="79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7" name="Google Shape;1708;p75"/>
                <p:cNvSpPr/>
                <p:nvPr/>
              </p:nvSpPr>
              <p:spPr>
                <a:xfrm>
                  <a:off x="6522120" y="1453320"/>
                  <a:ext cx="45720" cy="15120"/>
                </a:xfrm>
                <a:custGeom>
                  <a:avLst/>
                  <a:gdLst>
                    <a:gd name="textAreaLeft" fmla="*/ 0 w 45720"/>
                    <a:gd name="textAreaRight" fmla="*/ 46080 w 45720"/>
                    <a:gd name="textAreaTop" fmla="*/ 0 h 15120"/>
                    <a:gd name="textAreaBottom" fmla="*/ 15480 h 15120"/>
                  </a:gdLst>
                  <a:ahLst/>
                  <a:cxnLst/>
                  <a:rect l="textAreaLeft" t="textAreaTop" r="textAreaRight" b="textAreaBottom"/>
                  <a:pathLst>
                    <a:path w="3205" h="1081">
                      <a:moveTo>
                        <a:pt x="560" y="1"/>
                      </a:moveTo>
                      <a:cubicBezTo>
                        <a:pt x="375" y="1"/>
                        <a:pt x="243" y="56"/>
                        <a:pt x="198" y="193"/>
                      </a:cubicBezTo>
                      <a:cubicBezTo>
                        <a:pt x="0" y="884"/>
                        <a:pt x="3204" y="1081"/>
                        <a:pt x="3204" y="1081"/>
                      </a:cubicBezTo>
                      <a:cubicBezTo>
                        <a:pt x="3204" y="1081"/>
                        <a:pt x="1372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560" bIns="75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8" name="Google Shape;1709;p75"/>
                <p:cNvSpPr/>
                <p:nvPr/>
              </p:nvSpPr>
              <p:spPr>
                <a:xfrm>
                  <a:off x="6565680" y="1468440"/>
                  <a:ext cx="42840" cy="2736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27360"/>
                    <a:gd name="textAreaBottom" fmla="*/ 27720 h 27360"/>
                  </a:gdLst>
                  <a:ahLst/>
                  <a:cxnLst/>
                  <a:rect l="textAreaLeft" t="textAreaTop" r="textAreaRight" b="textAreaBottom"/>
                  <a:pathLst>
                    <a:path w="3008" h="193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"/>
                        <a:pt x="1699" y="1931"/>
                        <a:pt x="2363" y="1931"/>
                      </a:cubicBezTo>
                      <a:cubicBezTo>
                        <a:pt x="2450" y="1931"/>
                        <a:pt x="2519" y="1898"/>
                        <a:pt x="2564" y="1824"/>
                      </a:cubicBezTo>
                      <a:cubicBezTo>
                        <a:pt x="3008" y="123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3680" bIns="13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79" name="Google Shape;1710;p75"/>
                <p:cNvSpPr/>
                <p:nvPr/>
              </p:nvSpPr>
              <p:spPr>
                <a:xfrm>
                  <a:off x="6525000" y="1441440"/>
                  <a:ext cx="42840" cy="2772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27720"/>
                    <a:gd name="textAreaBottom" fmla="*/ 28080 h 27720"/>
                  </a:gdLst>
                  <a:ahLst/>
                  <a:cxnLst/>
                  <a:rect l="textAreaLeft" t="textAreaTop" r="textAreaRight" b="textAreaBottom"/>
                  <a:pathLst>
                    <a:path w="3008" h="1965">
                      <a:moveTo>
                        <a:pt x="640" y="0"/>
                      </a:moveTo>
                      <a:cubicBezTo>
                        <a:pt x="559" y="0"/>
                        <a:pt x="492" y="28"/>
                        <a:pt x="444" y="92"/>
                      </a:cubicBezTo>
                      <a:cubicBezTo>
                        <a:pt x="1" y="733"/>
                        <a:pt x="3007" y="1965"/>
                        <a:pt x="3007" y="1965"/>
                      </a:cubicBezTo>
                      <a:cubicBezTo>
                        <a:pt x="3007" y="1965"/>
                        <a:pt x="1318" y="0"/>
                        <a:pt x="6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4040" bIns="140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0" name="Google Shape;1711;p75"/>
                <p:cNvSpPr/>
                <p:nvPr/>
              </p:nvSpPr>
              <p:spPr>
                <a:xfrm>
                  <a:off x="6566400" y="1467720"/>
                  <a:ext cx="34920" cy="3708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7080"/>
                    <a:gd name="textAreaBottom" fmla="*/ 37440 h 37080"/>
                  </a:gdLst>
                  <a:ahLst/>
                  <a:cxnLst/>
                  <a:rect l="textAreaLeft" t="textAreaTop" r="textAreaRight" b="textAreaBottom"/>
                  <a:pathLst>
                    <a:path w="2466" h="2609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070" y="2608"/>
                        <a:pt x="1694" y="2608"/>
                      </a:cubicBezTo>
                      <a:cubicBezTo>
                        <a:pt x="1740" y="2608"/>
                        <a:pt x="1784" y="2594"/>
                        <a:pt x="1825" y="2563"/>
                      </a:cubicBezTo>
                      <a:cubicBezTo>
                        <a:pt x="2466" y="212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1" name="Google Shape;1712;p75"/>
                <p:cNvSpPr/>
                <p:nvPr/>
              </p:nvSpPr>
              <p:spPr>
                <a:xfrm>
                  <a:off x="6532560" y="1432440"/>
                  <a:ext cx="34920" cy="3708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7080"/>
                    <a:gd name="textAreaBottom" fmla="*/ 37440 h 37080"/>
                  </a:gdLst>
                  <a:ahLst/>
                  <a:cxnLst/>
                  <a:rect l="textAreaLeft" t="textAreaTop" r="textAreaRight" b="textAreaBottom"/>
                  <a:pathLst>
                    <a:path w="2466" h="2608">
                      <a:moveTo>
                        <a:pt x="732" y="0"/>
                      </a:moveTo>
                      <a:cubicBezTo>
                        <a:pt x="683" y="0"/>
                        <a:pt x="636" y="14"/>
                        <a:pt x="592" y="45"/>
                      </a:cubicBezTo>
                      <a:cubicBezTo>
                        <a:pt x="1" y="488"/>
                        <a:pt x="2465" y="2608"/>
                        <a:pt x="2465" y="2608"/>
                      </a:cubicBezTo>
                      <a:cubicBezTo>
                        <a:pt x="2465" y="2608"/>
                        <a:pt x="1397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2" name="Google Shape;1713;p75"/>
                <p:cNvSpPr/>
                <p:nvPr/>
              </p:nvSpPr>
              <p:spPr>
                <a:xfrm>
                  <a:off x="6566400" y="1467720"/>
                  <a:ext cx="24480" cy="42840"/>
                </a:xfrm>
                <a:custGeom>
                  <a:avLst/>
                  <a:gdLst>
                    <a:gd name="textAreaLeft" fmla="*/ 0 w 24480"/>
                    <a:gd name="textAreaRight" fmla="*/ 24840 w 24480"/>
                    <a:gd name="textAreaTop" fmla="*/ 0 h 42840"/>
                    <a:gd name="textAreaBottom" fmla="*/ 43200 h 42840"/>
                  </a:gdLst>
                  <a:ahLst/>
                  <a:cxnLst/>
                  <a:rect l="textAreaLeft" t="textAreaTop" r="textAreaRight" b="textAreaBottom"/>
                  <a:pathLst>
                    <a:path w="1727" h="302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276" y="3020"/>
                        <a:pt x="913" y="3020"/>
                      </a:cubicBezTo>
                      <a:cubicBezTo>
                        <a:pt x="937" y="3020"/>
                        <a:pt x="962" y="3016"/>
                        <a:pt x="987" y="3007"/>
                      </a:cubicBezTo>
                      <a:cubicBezTo>
                        <a:pt x="1726" y="276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600" bIns="216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3" name="Google Shape;1714;p75"/>
                <p:cNvSpPr/>
                <p:nvPr/>
              </p:nvSpPr>
              <p:spPr>
                <a:xfrm>
                  <a:off x="6543360" y="1427040"/>
                  <a:ext cx="23760" cy="4212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120"/>
                    <a:gd name="textAreaBottom" fmla="*/ 42480 h 42120"/>
                  </a:gdLst>
                  <a:ahLst/>
                  <a:cxnLst/>
                  <a:rect l="textAreaLeft" t="textAreaTop" r="textAreaRight" b="textAreaBottom"/>
                  <a:pathLst>
                    <a:path w="1677" h="2972">
                      <a:moveTo>
                        <a:pt x="765" y="1"/>
                      </a:moveTo>
                      <a:cubicBezTo>
                        <a:pt x="741" y="1"/>
                        <a:pt x="716" y="5"/>
                        <a:pt x="690" y="14"/>
                      </a:cubicBezTo>
                      <a:cubicBezTo>
                        <a:pt x="0" y="212"/>
                        <a:pt x="1676" y="2972"/>
                        <a:pt x="1676" y="2972"/>
                      </a:cubicBezTo>
                      <a:cubicBezTo>
                        <a:pt x="1676" y="2972"/>
                        <a:pt x="1402" y="1"/>
                        <a:pt x="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240" bIns="21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</p:grpSp>
          <p:sp>
            <p:nvSpPr>
              <p:cNvPr id="884" name="Google Shape;1715;p75"/>
              <p:cNvSpPr/>
              <p:nvPr/>
            </p:nvSpPr>
            <p:spPr>
              <a:xfrm>
                <a:off x="6204240" y="1344960"/>
                <a:ext cx="16560" cy="99720"/>
              </a:xfrm>
              <a:custGeom>
                <a:avLst/>
                <a:gdLst>
                  <a:gd name="textAreaLeft" fmla="*/ 0 w 16560"/>
                  <a:gd name="textAreaRight" fmla="*/ 16920 w 16560"/>
                  <a:gd name="textAreaTop" fmla="*/ 0 h 99720"/>
                  <a:gd name="textAreaBottom" fmla="*/ 100080 h 99720"/>
                </a:gdLst>
                <a:ahLst/>
                <a:cxnLst/>
                <a:rect l="textAreaLeft" t="textAreaTop" r="textAreaRight" b="textAreaBottom"/>
                <a:pathLst>
                  <a:path w="1184" h="6982">
                    <a:moveTo>
                      <a:pt x="680" y="1"/>
                    </a:moveTo>
                    <a:cubicBezTo>
                      <a:pt x="567" y="1"/>
                      <a:pt x="449" y="41"/>
                      <a:pt x="345" y="130"/>
                    </a:cubicBezTo>
                    <a:cubicBezTo>
                      <a:pt x="0" y="376"/>
                      <a:pt x="148" y="918"/>
                      <a:pt x="542" y="1017"/>
                    </a:cubicBezTo>
                    <a:lnTo>
                      <a:pt x="542" y="6883"/>
                    </a:lnTo>
                    <a:cubicBezTo>
                      <a:pt x="542" y="6932"/>
                      <a:pt x="592" y="6982"/>
                      <a:pt x="690" y="6982"/>
                    </a:cubicBezTo>
                    <a:cubicBezTo>
                      <a:pt x="739" y="6982"/>
                      <a:pt x="789" y="6932"/>
                      <a:pt x="789" y="6883"/>
                    </a:cubicBezTo>
                    <a:lnTo>
                      <a:pt x="789" y="1017"/>
                    </a:lnTo>
                    <a:cubicBezTo>
                      <a:pt x="1035" y="968"/>
                      <a:pt x="1183" y="771"/>
                      <a:pt x="1183" y="524"/>
                    </a:cubicBezTo>
                    <a:cubicBezTo>
                      <a:pt x="1183" y="214"/>
                      <a:pt x="943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040" bIns="50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grpSp>
            <p:nvGrpSpPr>
              <p:cNvPr id="885" name="Google Shape;1716;p75"/>
              <p:cNvGrpSpPr/>
              <p:nvPr/>
            </p:nvGrpSpPr>
            <p:grpSpPr>
              <a:xfrm>
                <a:off x="6162840" y="1417320"/>
                <a:ext cx="101880" cy="101880"/>
                <a:chOff x="6162840" y="1417320"/>
                <a:chExt cx="101880" cy="101880"/>
              </a:xfrm>
            </p:grpSpPr>
            <p:sp>
              <p:nvSpPr>
                <p:cNvPr id="886" name="Google Shape;1717;p75"/>
                <p:cNvSpPr/>
                <p:nvPr/>
              </p:nvSpPr>
              <p:spPr>
                <a:xfrm>
                  <a:off x="6162840" y="1417320"/>
                  <a:ext cx="101880" cy="101880"/>
                </a:xfrm>
                <a:custGeom>
                  <a:avLst/>
                  <a:gdLst>
                    <a:gd name="textAreaLeft" fmla="*/ 0 w 101880"/>
                    <a:gd name="textAreaRight" fmla="*/ 102240 w 101880"/>
                    <a:gd name="textAreaTop" fmla="*/ 0 h 101880"/>
                    <a:gd name="textAreaBottom" fmla="*/ 102240 h 101880"/>
                  </a:gdLst>
                  <a:ahLst/>
                  <a:cxnLst/>
                  <a:rect l="textAreaLeft" t="textAreaTop" r="textAreaRight" b="textAreaBottom"/>
                  <a:pathLst>
                    <a:path w="7149" h="7148">
                      <a:moveTo>
                        <a:pt x="3550" y="0"/>
                      </a:moveTo>
                      <a:cubicBezTo>
                        <a:pt x="1578" y="0"/>
                        <a:pt x="1" y="1578"/>
                        <a:pt x="1" y="3549"/>
                      </a:cubicBezTo>
                      <a:cubicBezTo>
                        <a:pt x="1" y="5521"/>
                        <a:pt x="1578" y="7148"/>
                        <a:pt x="3550" y="7148"/>
                      </a:cubicBezTo>
                      <a:cubicBezTo>
                        <a:pt x="5522" y="7148"/>
                        <a:pt x="7148" y="5521"/>
                        <a:pt x="7148" y="3549"/>
                      </a:cubicBezTo>
                      <a:cubicBezTo>
                        <a:pt x="7148" y="1578"/>
                        <a:pt x="5522" y="0"/>
                        <a:pt x="35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1120" bIns="511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7" name="Google Shape;1718;p75"/>
                <p:cNvSpPr/>
                <p:nvPr/>
              </p:nvSpPr>
              <p:spPr>
                <a:xfrm>
                  <a:off x="6202800" y="1424520"/>
                  <a:ext cx="20880" cy="45000"/>
                </a:xfrm>
                <a:custGeom>
                  <a:avLst/>
                  <a:gdLst>
                    <a:gd name="textAreaLeft" fmla="*/ 0 w 20880"/>
                    <a:gd name="textAreaRight" fmla="*/ 21240 w 20880"/>
                    <a:gd name="textAreaTop" fmla="*/ 0 h 45000"/>
                    <a:gd name="textAreaBottom" fmla="*/ 45360 h 45000"/>
                  </a:gdLst>
                  <a:ahLst/>
                  <a:cxnLst/>
                  <a:rect l="textAreaLeft" t="textAreaTop" r="textAreaRight" b="textAreaBottom"/>
                  <a:pathLst>
                    <a:path w="1480" h="3155">
                      <a:moveTo>
                        <a:pt x="740" y="0"/>
                      </a:moveTo>
                      <a:cubicBezTo>
                        <a:pt x="0" y="0"/>
                        <a:pt x="740" y="3155"/>
                        <a:pt x="740" y="3155"/>
                      </a:cubicBezTo>
                      <a:cubicBezTo>
                        <a:pt x="740" y="3155"/>
                        <a:pt x="1479" y="0"/>
                        <a:pt x="7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2680" bIns="22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8" name="Google Shape;1719;p75"/>
                <p:cNvSpPr/>
                <p:nvPr/>
              </p:nvSpPr>
              <p:spPr>
                <a:xfrm>
                  <a:off x="6202800" y="1467720"/>
                  <a:ext cx="20880" cy="45000"/>
                </a:xfrm>
                <a:custGeom>
                  <a:avLst/>
                  <a:gdLst>
                    <a:gd name="textAreaLeft" fmla="*/ 0 w 20880"/>
                    <a:gd name="textAreaRight" fmla="*/ 21240 w 20880"/>
                    <a:gd name="textAreaTop" fmla="*/ 0 h 45000"/>
                    <a:gd name="textAreaBottom" fmla="*/ 45360 h 45000"/>
                  </a:gdLst>
                  <a:ahLst/>
                  <a:cxnLst/>
                  <a:rect l="textAreaLeft" t="textAreaTop" r="textAreaRight" b="textAreaBottom"/>
                  <a:pathLst>
                    <a:path w="1480" h="3155">
                      <a:moveTo>
                        <a:pt x="740" y="0"/>
                      </a:moveTo>
                      <a:cubicBezTo>
                        <a:pt x="740" y="0"/>
                        <a:pt x="0" y="3155"/>
                        <a:pt x="740" y="3155"/>
                      </a:cubicBezTo>
                      <a:cubicBezTo>
                        <a:pt x="1479" y="3155"/>
                        <a:pt x="740" y="0"/>
                        <a:pt x="7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2680" bIns="22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89" name="Google Shape;1720;p75"/>
                <p:cNvSpPr/>
                <p:nvPr/>
              </p:nvSpPr>
              <p:spPr>
                <a:xfrm>
                  <a:off x="6213600" y="1426320"/>
                  <a:ext cx="23760" cy="4284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840"/>
                    <a:gd name="textAreaBottom" fmla="*/ 43200 h 42840"/>
                  </a:gdLst>
                  <a:ahLst/>
                  <a:cxnLst/>
                  <a:rect l="textAreaLeft" t="textAreaTop" r="textAreaRight" b="textAreaBottom"/>
                  <a:pathLst>
                    <a:path w="1677" h="3021">
                      <a:moveTo>
                        <a:pt x="908" y="1"/>
                      </a:moveTo>
                      <a:cubicBezTo>
                        <a:pt x="230" y="1"/>
                        <a:pt x="1" y="3021"/>
                        <a:pt x="1" y="3021"/>
                      </a:cubicBezTo>
                      <a:cubicBezTo>
                        <a:pt x="1" y="3021"/>
                        <a:pt x="1677" y="261"/>
                        <a:pt x="987" y="14"/>
                      </a:cubicBezTo>
                      <a:cubicBezTo>
                        <a:pt x="960" y="5"/>
                        <a:pt x="933" y="1"/>
                        <a:pt x="9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600" bIns="216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0" name="Google Shape;1721;p75"/>
                <p:cNvSpPr/>
                <p:nvPr/>
              </p:nvSpPr>
              <p:spPr>
                <a:xfrm>
                  <a:off x="6190200" y="1467720"/>
                  <a:ext cx="23760" cy="4212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120"/>
                    <a:gd name="textAreaBottom" fmla="*/ 42480 h 42120"/>
                  </a:gdLst>
                  <a:ahLst/>
                  <a:cxnLst/>
                  <a:rect l="textAreaLeft" t="textAreaTop" r="textAreaRight" b="textAreaBottom"/>
                  <a:pathLst>
                    <a:path w="1677" h="2972">
                      <a:moveTo>
                        <a:pt x="1676" y="0"/>
                      </a:moveTo>
                      <a:cubicBezTo>
                        <a:pt x="1676" y="0"/>
                        <a:pt x="0" y="2761"/>
                        <a:pt x="690" y="2958"/>
                      </a:cubicBezTo>
                      <a:cubicBezTo>
                        <a:pt x="718" y="2967"/>
                        <a:pt x="744" y="2971"/>
                        <a:pt x="770" y="2971"/>
                      </a:cubicBezTo>
                      <a:cubicBezTo>
                        <a:pt x="1448" y="2971"/>
                        <a:pt x="1676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240" bIns="21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1" name="Google Shape;1722;p75"/>
                <p:cNvSpPr/>
                <p:nvPr/>
              </p:nvSpPr>
              <p:spPr>
                <a:xfrm>
                  <a:off x="6212880" y="1432440"/>
                  <a:ext cx="34200" cy="37080"/>
                </a:xfrm>
                <a:custGeom>
                  <a:avLst/>
                  <a:gdLst>
                    <a:gd name="textAreaLeft" fmla="*/ 0 w 34200"/>
                    <a:gd name="textAreaRight" fmla="*/ 34560 w 34200"/>
                    <a:gd name="textAreaTop" fmla="*/ 0 h 37080"/>
                    <a:gd name="textAreaBottom" fmla="*/ 37440 h 37080"/>
                  </a:gdLst>
                  <a:ahLst/>
                  <a:cxnLst/>
                  <a:rect l="textAreaLeft" t="textAreaTop" r="textAreaRight" b="textAreaBottom"/>
                  <a:pathLst>
                    <a:path w="2425" h="2608">
                      <a:moveTo>
                        <a:pt x="1734" y="0"/>
                      </a:moveTo>
                      <a:cubicBezTo>
                        <a:pt x="1138" y="0"/>
                        <a:pt x="217" y="2098"/>
                        <a:pt x="33" y="2530"/>
                      </a:cubicBezTo>
                      <a:lnTo>
                        <a:pt x="33" y="2530"/>
                      </a:lnTo>
                      <a:cubicBezTo>
                        <a:pt x="322" y="2278"/>
                        <a:pt x="2425" y="412"/>
                        <a:pt x="1874" y="45"/>
                      </a:cubicBezTo>
                      <a:cubicBezTo>
                        <a:pt x="1830" y="14"/>
                        <a:pt x="1783" y="0"/>
                        <a:pt x="1734" y="0"/>
                      </a:cubicBezTo>
                      <a:close/>
                      <a:moveTo>
                        <a:pt x="33" y="2530"/>
                      </a:moveTo>
                      <a:lnTo>
                        <a:pt x="33" y="2530"/>
                      </a:lnTo>
                      <a:cubicBezTo>
                        <a:pt x="12" y="2549"/>
                        <a:pt x="1" y="2559"/>
                        <a:pt x="1" y="2559"/>
                      </a:cubicBezTo>
                      <a:lnTo>
                        <a:pt x="1" y="2608"/>
                      </a:lnTo>
                      <a:cubicBezTo>
                        <a:pt x="1" y="2608"/>
                        <a:pt x="12" y="2580"/>
                        <a:pt x="33" y="25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2" name="Google Shape;1723;p75"/>
                <p:cNvSpPr/>
                <p:nvPr/>
              </p:nvSpPr>
              <p:spPr>
                <a:xfrm>
                  <a:off x="6179040" y="1467720"/>
                  <a:ext cx="34920" cy="3672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6720"/>
                    <a:gd name="textAreaBottom" fmla="*/ 37080 h 36720"/>
                  </a:gdLst>
                  <a:ahLst/>
                  <a:cxnLst/>
                  <a:rect l="textAreaLeft" t="textAreaTop" r="textAreaRight" b="textAreaBottom"/>
                  <a:pathLst>
                    <a:path w="2466" h="2600">
                      <a:moveTo>
                        <a:pt x="2465" y="0"/>
                      </a:moveTo>
                      <a:lnTo>
                        <a:pt x="2465" y="0"/>
                      </a:lnTo>
                      <a:cubicBezTo>
                        <a:pt x="2465" y="0"/>
                        <a:pt x="0" y="2120"/>
                        <a:pt x="641" y="2563"/>
                      </a:cubicBezTo>
                      <a:cubicBezTo>
                        <a:pt x="678" y="2588"/>
                        <a:pt x="718" y="2600"/>
                        <a:pt x="759" y="2600"/>
                      </a:cubicBezTo>
                      <a:cubicBezTo>
                        <a:pt x="1382" y="2600"/>
                        <a:pt x="2465" y="0"/>
                        <a:pt x="24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360" bIns="183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3" name="Google Shape;1724;p75"/>
                <p:cNvSpPr/>
                <p:nvPr/>
              </p:nvSpPr>
              <p:spPr>
                <a:xfrm>
                  <a:off x="6212880" y="1441440"/>
                  <a:ext cx="42840" cy="2736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27360"/>
                    <a:gd name="textAreaBottom" fmla="*/ 27720 h 27360"/>
                  </a:gdLst>
                  <a:ahLst/>
                  <a:cxnLst/>
                  <a:rect l="textAreaLeft" t="textAreaTop" r="textAreaRight" b="textAreaBottom"/>
                  <a:pathLst>
                    <a:path w="3008" h="1931">
                      <a:moveTo>
                        <a:pt x="2337" y="0"/>
                      </a:moveTo>
                      <a:cubicBezTo>
                        <a:pt x="1622" y="0"/>
                        <a:pt x="1" y="1931"/>
                        <a:pt x="1" y="1931"/>
                      </a:cubicBezTo>
                      <a:cubicBezTo>
                        <a:pt x="1" y="1931"/>
                        <a:pt x="3007" y="698"/>
                        <a:pt x="2564" y="107"/>
                      </a:cubicBezTo>
                      <a:cubicBezTo>
                        <a:pt x="2507" y="33"/>
                        <a:pt x="2430" y="0"/>
                        <a:pt x="23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3680" bIns="13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4" name="Google Shape;1725;p75"/>
                <p:cNvSpPr/>
                <p:nvPr/>
              </p:nvSpPr>
              <p:spPr>
                <a:xfrm>
                  <a:off x="6171840" y="1467720"/>
                  <a:ext cx="42840" cy="2772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27720"/>
                    <a:gd name="textAreaBottom" fmla="*/ 28080 h 27720"/>
                  </a:gdLst>
                  <a:ahLst/>
                  <a:cxnLst/>
                  <a:rect l="textAreaLeft" t="textAreaTop" r="textAreaRight" b="textAreaBottom"/>
                  <a:pathLst>
                    <a:path w="3008" h="1965">
                      <a:moveTo>
                        <a:pt x="3007" y="0"/>
                      </a:moveTo>
                      <a:cubicBezTo>
                        <a:pt x="3007" y="0"/>
                        <a:pt x="0" y="1232"/>
                        <a:pt x="444" y="1873"/>
                      </a:cubicBezTo>
                      <a:cubicBezTo>
                        <a:pt x="492" y="1937"/>
                        <a:pt x="558" y="1965"/>
                        <a:pt x="640" y="1965"/>
                      </a:cubicBezTo>
                      <a:cubicBezTo>
                        <a:pt x="1318" y="1965"/>
                        <a:pt x="3007" y="0"/>
                        <a:pt x="3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4040" bIns="140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5" name="Google Shape;1726;p75"/>
                <p:cNvSpPr/>
                <p:nvPr/>
              </p:nvSpPr>
              <p:spPr>
                <a:xfrm>
                  <a:off x="6212880" y="1451880"/>
                  <a:ext cx="45720" cy="16920"/>
                </a:xfrm>
                <a:custGeom>
                  <a:avLst/>
                  <a:gdLst>
                    <a:gd name="textAreaLeft" fmla="*/ 0 w 45720"/>
                    <a:gd name="textAreaRight" fmla="*/ 46080 w 45720"/>
                    <a:gd name="textAreaTop" fmla="*/ 0 h 16920"/>
                    <a:gd name="textAreaBottom" fmla="*/ 17280 h 16920"/>
                  </a:gdLst>
                  <a:ahLst/>
                  <a:cxnLst/>
                  <a:rect l="textAreaLeft" t="textAreaTop" r="textAreaRight" b="textAreaBottom"/>
                  <a:pathLst>
                    <a:path w="3205" h="1199">
                      <a:moveTo>
                        <a:pt x="2671" y="1"/>
                      </a:moveTo>
                      <a:cubicBezTo>
                        <a:pt x="1918" y="1"/>
                        <a:pt x="1" y="1199"/>
                        <a:pt x="1" y="1199"/>
                      </a:cubicBezTo>
                      <a:cubicBezTo>
                        <a:pt x="1" y="1199"/>
                        <a:pt x="3205" y="903"/>
                        <a:pt x="2958" y="164"/>
                      </a:cubicBezTo>
                      <a:cubicBezTo>
                        <a:pt x="2925" y="49"/>
                        <a:pt x="2821" y="1"/>
                        <a:pt x="26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640" bIns="86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6" name="Google Shape;1727;p75"/>
                <p:cNvSpPr/>
                <p:nvPr/>
              </p:nvSpPr>
              <p:spPr>
                <a:xfrm>
                  <a:off x="6168240" y="1468440"/>
                  <a:ext cx="46080" cy="16560"/>
                </a:xfrm>
                <a:custGeom>
                  <a:avLst/>
                  <a:gdLst>
                    <a:gd name="textAreaLeft" fmla="*/ 0 w 46080"/>
                    <a:gd name="textAreaRight" fmla="*/ 46440 w 46080"/>
                    <a:gd name="textAreaTop" fmla="*/ 0 h 16560"/>
                    <a:gd name="textAreaBottom" fmla="*/ 16920 h 16560"/>
                  </a:gdLst>
                  <a:ahLst/>
                  <a:cxnLst/>
                  <a:rect l="textAreaLeft" t="textAreaTop" r="textAreaRight" b="textAreaBottom"/>
                  <a:pathLst>
                    <a:path w="3254" h="1171">
                      <a:moveTo>
                        <a:pt x="3253" y="0"/>
                      </a:moveTo>
                      <a:cubicBezTo>
                        <a:pt x="3253" y="0"/>
                        <a:pt x="0" y="296"/>
                        <a:pt x="246" y="986"/>
                      </a:cubicBezTo>
                      <a:cubicBezTo>
                        <a:pt x="299" y="1117"/>
                        <a:pt x="426" y="1171"/>
                        <a:pt x="601" y="1171"/>
                      </a:cubicBezTo>
                      <a:cubicBezTo>
                        <a:pt x="1415" y="1171"/>
                        <a:pt x="3253" y="0"/>
                        <a:pt x="32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280" bIns="82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7" name="Google Shape;1728;p75"/>
                <p:cNvSpPr/>
                <p:nvPr/>
              </p:nvSpPr>
              <p:spPr>
                <a:xfrm>
                  <a:off x="6212880" y="1463040"/>
                  <a:ext cx="45000" cy="9000"/>
                </a:xfrm>
                <a:custGeom>
                  <a:avLst/>
                  <a:gdLst>
                    <a:gd name="textAreaLeft" fmla="*/ 0 w 45000"/>
                    <a:gd name="textAreaRight" fmla="*/ 45360 w 45000"/>
                    <a:gd name="textAreaTop" fmla="*/ 0 h 9000"/>
                    <a:gd name="textAreaBottom" fmla="*/ 9360 h 9000"/>
                  </a:gdLst>
                  <a:ahLst/>
                  <a:cxnLst/>
                  <a:rect l="textAreaLeft" t="textAreaTop" r="textAreaRight" b="textAreaBottom"/>
                  <a:pathLst>
                    <a:path w="3156" h="660">
                      <a:moveTo>
                        <a:pt x="2396" y="1"/>
                      </a:moveTo>
                      <a:cubicBezTo>
                        <a:pt x="1463" y="1"/>
                        <a:pt x="1" y="366"/>
                        <a:pt x="1" y="366"/>
                      </a:cubicBezTo>
                      <a:cubicBezTo>
                        <a:pt x="1" y="366"/>
                        <a:pt x="1338" y="659"/>
                        <a:pt x="2271" y="659"/>
                      </a:cubicBezTo>
                      <a:cubicBezTo>
                        <a:pt x="2771" y="659"/>
                        <a:pt x="3155" y="575"/>
                        <a:pt x="3155" y="317"/>
                      </a:cubicBezTo>
                      <a:cubicBezTo>
                        <a:pt x="3155" y="81"/>
                        <a:pt x="2834" y="1"/>
                        <a:pt x="23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680" bIns="4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8" name="Google Shape;1729;p75"/>
                <p:cNvSpPr/>
                <p:nvPr/>
              </p:nvSpPr>
              <p:spPr>
                <a:xfrm>
                  <a:off x="6169680" y="1464120"/>
                  <a:ext cx="45000" cy="9000"/>
                </a:xfrm>
                <a:custGeom>
                  <a:avLst/>
                  <a:gdLst>
                    <a:gd name="textAreaLeft" fmla="*/ 0 w 45000"/>
                    <a:gd name="textAreaRight" fmla="*/ 45360 w 45000"/>
                    <a:gd name="textAreaTop" fmla="*/ 0 h 9000"/>
                    <a:gd name="textAreaBottom" fmla="*/ 9360 h 9000"/>
                  </a:gdLst>
                  <a:ahLst/>
                  <a:cxnLst/>
                  <a:rect l="textAreaLeft" t="textAreaTop" r="textAreaRight" b="textAreaBottom"/>
                  <a:pathLst>
                    <a:path w="3156" h="660">
                      <a:moveTo>
                        <a:pt x="884" y="1"/>
                      </a:moveTo>
                      <a:cubicBezTo>
                        <a:pt x="384" y="1"/>
                        <a:pt x="1" y="85"/>
                        <a:pt x="1" y="343"/>
                      </a:cubicBezTo>
                      <a:cubicBezTo>
                        <a:pt x="1" y="579"/>
                        <a:pt x="322" y="659"/>
                        <a:pt x="759" y="659"/>
                      </a:cubicBezTo>
                      <a:cubicBezTo>
                        <a:pt x="1693" y="659"/>
                        <a:pt x="3155" y="293"/>
                        <a:pt x="3155" y="293"/>
                      </a:cubicBezTo>
                      <a:cubicBezTo>
                        <a:pt x="3155" y="293"/>
                        <a:pt x="1818" y="1"/>
                        <a:pt x="8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680" bIns="4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899" name="Google Shape;1730;p75"/>
                <p:cNvSpPr/>
                <p:nvPr/>
              </p:nvSpPr>
              <p:spPr>
                <a:xfrm>
                  <a:off x="6212880" y="1468440"/>
                  <a:ext cx="45720" cy="15120"/>
                </a:xfrm>
                <a:custGeom>
                  <a:avLst/>
                  <a:gdLst>
                    <a:gd name="textAreaLeft" fmla="*/ 0 w 45720"/>
                    <a:gd name="textAreaRight" fmla="*/ 46080 w 45720"/>
                    <a:gd name="textAreaTop" fmla="*/ 0 h 15120"/>
                    <a:gd name="textAreaBottom" fmla="*/ 15480 h 15120"/>
                  </a:gdLst>
                  <a:ahLst/>
                  <a:cxnLst/>
                  <a:rect l="textAreaLeft" t="textAreaTop" r="textAreaRight" b="textAreaBottom"/>
                  <a:pathLst>
                    <a:path w="3205" h="108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866" y="1080"/>
                        <a:pt x="2664" y="1080"/>
                      </a:cubicBezTo>
                      <a:cubicBezTo>
                        <a:pt x="2845" y="1080"/>
                        <a:pt x="2971" y="1025"/>
                        <a:pt x="3007" y="888"/>
                      </a:cubicBezTo>
                      <a:cubicBezTo>
                        <a:pt x="3205" y="19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560" bIns="75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0" name="Google Shape;1731;p75"/>
                <p:cNvSpPr/>
                <p:nvPr/>
              </p:nvSpPr>
              <p:spPr>
                <a:xfrm>
                  <a:off x="6168240" y="1452960"/>
                  <a:ext cx="46080" cy="15480"/>
                </a:xfrm>
                <a:custGeom>
                  <a:avLst/>
                  <a:gdLst>
                    <a:gd name="textAreaLeft" fmla="*/ 0 w 46080"/>
                    <a:gd name="textAreaRight" fmla="*/ 46440 w 46080"/>
                    <a:gd name="textAreaTop" fmla="*/ 0 h 15480"/>
                    <a:gd name="textAreaBottom" fmla="*/ 15840 h 15480"/>
                  </a:gdLst>
                  <a:ahLst/>
                  <a:cxnLst/>
                  <a:rect l="textAreaLeft" t="textAreaTop" r="textAreaRight" b="textAreaBottom"/>
                  <a:pathLst>
                    <a:path w="3254" h="1108">
                      <a:moveTo>
                        <a:pt x="561" y="1"/>
                      </a:moveTo>
                      <a:cubicBezTo>
                        <a:pt x="395" y="1"/>
                        <a:pt x="281" y="50"/>
                        <a:pt x="246" y="171"/>
                      </a:cubicBezTo>
                      <a:cubicBezTo>
                        <a:pt x="0" y="911"/>
                        <a:pt x="3253" y="1108"/>
                        <a:pt x="3253" y="1108"/>
                      </a:cubicBezTo>
                      <a:cubicBezTo>
                        <a:pt x="3253" y="1108"/>
                        <a:pt x="1341" y="1"/>
                        <a:pt x="5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7920" bIns="79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1" name="Google Shape;1732;p75"/>
                <p:cNvSpPr/>
                <p:nvPr/>
              </p:nvSpPr>
              <p:spPr>
                <a:xfrm>
                  <a:off x="6212880" y="1467720"/>
                  <a:ext cx="42840" cy="2772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27720"/>
                    <a:gd name="textAreaBottom" fmla="*/ 28080 h 27720"/>
                  </a:gdLst>
                  <a:ahLst/>
                  <a:cxnLst/>
                  <a:rect l="textAreaLeft" t="textAreaTop" r="textAreaRight" b="textAreaBottom"/>
                  <a:pathLst>
                    <a:path w="3008" h="1965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690" y="1965"/>
                        <a:pt x="2368" y="1965"/>
                      </a:cubicBezTo>
                      <a:cubicBezTo>
                        <a:pt x="2450" y="1965"/>
                        <a:pt x="2516" y="1937"/>
                        <a:pt x="2564" y="1873"/>
                      </a:cubicBezTo>
                      <a:cubicBezTo>
                        <a:pt x="3007" y="123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4040" bIns="140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2" name="Google Shape;1733;p75"/>
                <p:cNvSpPr/>
                <p:nvPr/>
              </p:nvSpPr>
              <p:spPr>
                <a:xfrm>
                  <a:off x="6171840" y="1441440"/>
                  <a:ext cx="42840" cy="27360"/>
                </a:xfrm>
                <a:custGeom>
                  <a:avLst/>
                  <a:gdLst>
                    <a:gd name="textAreaLeft" fmla="*/ 0 w 42840"/>
                    <a:gd name="textAreaRight" fmla="*/ 43200 w 42840"/>
                    <a:gd name="textAreaTop" fmla="*/ 0 h 27360"/>
                    <a:gd name="textAreaBottom" fmla="*/ 27720 h 27360"/>
                  </a:gdLst>
                  <a:ahLst/>
                  <a:cxnLst/>
                  <a:rect l="textAreaLeft" t="textAreaTop" r="textAreaRight" b="textAreaBottom"/>
                  <a:pathLst>
                    <a:path w="3008" h="1931">
                      <a:moveTo>
                        <a:pt x="645" y="0"/>
                      </a:moveTo>
                      <a:cubicBezTo>
                        <a:pt x="558" y="0"/>
                        <a:pt x="489" y="33"/>
                        <a:pt x="444" y="107"/>
                      </a:cubicBezTo>
                      <a:cubicBezTo>
                        <a:pt x="0" y="698"/>
                        <a:pt x="3007" y="1931"/>
                        <a:pt x="3007" y="1931"/>
                      </a:cubicBezTo>
                      <a:cubicBezTo>
                        <a:pt x="3007" y="1931"/>
                        <a:pt x="1309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3680" bIns="1368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3" name="Google Shape;1734;p75"/>
                <p:cNvSpPr/>
                <p:nvPr/>
              </p:nvSpPr>
              <p:spPr>
                <a:xfrm>
                  <a:off x="6212880" y="1467720"/>
                  <a:ext cx="34920" cy="3636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6360"/>
                    <a:gd name="textAreaBottom" fmla="*/ 36720 h 36360"/>
                  </a:gdLst>
                  <a:ahLst/>
                  <a:cxnLst/>
                  <a:rect l="textAreaLeft" t="textAreaTop" r="textAreaRight" b="textAreaBottom"/>
                  <a:pathLst>
                    <a:path w="2466" h="256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067" y="2559"/>
                        <a:pt x="1732" y="2559"/>
                      </a:cubicBezTo>
                      <a:cubicBezTo>
                        <a:pt x="1781" y="2559"/>
                        <a:pt x="1829" y="2545"/>
                        <a:pt x="1874" y="2514"/>
                      </a:cubicBezTo>
                      <a:cubicBezTo>
                        <a:pt x="2465" y="212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360" bIns="1836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4" name="Google Shape;1735;p75"/>
                <p:cNvSpPr/>
                <p:nvPr/>
              </p:nvSpPr>
              <p:spPr>
                <a:xfrm>
                  <a:off x="6179040" y="1432440"/>
                  <a:ext cx="34920" cy="37080"/>
                </a:xfrm>
                <a:custGeom>
                  <a:avLst/>
                  <a:gdLst>
                    <a:gd name="textAreaLeft" fmla="*/ 0 w 34920"/>
                    <a:gd name="textAreaRight" fmla="*/ 35280 w 34920"/>
                    <a:gd name="textAreaTop" fmla="*/ 0 h 37080"/>
                    <a:gd name="textAreaBottom" fmla="*/ 37440 h 37080"/>
                  </a:gdLst>
                  <a:ahLst/>
                  <a:cxnLst/>
                  <a:rect l="textAreaLeft" t="textAreaTop" r="textAreaRight" b="textAreaBottom"/>
                  <a:pathLst>
                    <a:path w="2466" h="2608">
                      <a:moveTo>
                        <a:pt x="772" y="0"/>
                      </a:moveTo>
                      <a:cubicBezTo>
                        <a:pt x="726" y="0"/>
                        <a:pt x="682" y="14"/>
                        <a:pt x="641" y="45"/>
                      </a:cubicBezTo>
                      <a:cubicBezTo>
                        <a:pt x="0" y="488"/>
                        <a:pt x="2465" y="2608"/>
                        <a:pt x="2465" y="2608"/>
                      </a:cubicBezTo>
                      <a:cubicBezTo>
                        <a:pt x="2465" y="2608"/>
                        <a:pt x="1396" y="0"/>
                        <a:pt x="7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5" name="Google Shape;1736;p75"/>
                <p:cNvSpPr/>
                <p:nvPr/>
              </p:nvSpPr>
              <p:spPr>
                <a:xfrm>
                  <a:off x="6213600" y="1467720"/>
                  <a:ext cx="23760" cy="4212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120"/>
                    <a:gd name="textAreaBottom" fmla="*/ 42480 h 42120"/>
                  </a:gdLst>
                  <a:ahLst/>
                  <a:cxnLst/>
                  <a:rect l="textAreaLeft" t="textAreaTop" r="textAreaRight" b="textAreaBottom"/>
                  <a:pathLst>
                    <a:path w="1677" h="2972">
                      <a:moveTo>
                        <a:pt x="1" y="0"/>
                      </a:moveTo>
                      <a:cubicBezTo>
                        <a:pt x="1" y="0"/>
                        <a:pt x="275" y="2971"/>
                        <a:pt x="912" y="2971"/>
                      </a:cubicBezTo>
                      <a:cubicBezTo>
                        <a:pt x="936" y="2971"/>
                        <a:pt x="961" y="2967"/>
                        <a:pt x="987" y="2958"/>
                      </a:cubicBezTo>
                      <a:cubicBezTo>
                        <a:pt x="1677" y="276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240" bIns="21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  <p:sp>
              <p:nvSpPr>
                <p:cNvPr id="906" name="Google Shape;1737;p75"/>
                <p:cNvSpPr/>
                <p:nvPr/>
              </p:nvSpPr>
              <p:spPr>
                <a:xfrm>
                  <a:off x="6190200" y="1426320"/>
                  <a:ext cx="23760" cy="42840"/>
                </a:xfrm>
                <a:custGeom>
                  <a:avLst/>
                  <a:gdLst>
                    <a:gd name="textAreaLeft" fmla="*/ 0 w 23760"/>
                    <a:gd name="textAreaRight" fmla="*/ 24120 w 23760"/>
                    <a:gd name="textAreaTop" fmla="*/ 0 h 42840"/>
                    <a:gd name="textAreaBottom" fmla="*/ 43200 h 42840"/>
                  </a:gdLst>
                  <a:ahLst/>
                  <a:cxnLst/>
                  <a:rect l="textAreaLeft" t="textAreaTop" r="textAreaRight" b="textAreaBottom"/>
                  <a:pathLst>
                    <a:path w="1677" h="3021">
                      <a:moveTo>
                        <a:pt x="764" y="1"/>
                      </a:moveTo>
                      <a:cubicBezTo>
                        <a:pt x="740" y="1"/>
                        <a:pt x="715" y="5"/>
                        <a:pt x="690" y="14"/>
                      </a:cubicBezTo>
                      <a:cubicBezTo>
                        <a:pt x="0" y="261"/>
                        <a:pt x="1676" y="3021"/>
                        <a:pt x="1676" y="3021"/>
                      </a:cubicBezTo>
                      <a:cubicBezTo>
                        <a:pt x="1676" y="3021"/>
                        <a:pt x="1402" y="1"/>
                        <a:pt x="76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21600" bIns="216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l-GR" sz="1400" b="0" strike="noStrike" spc="-1">
                    <a:solidFill>
                      <a:srgbClr val="000000"/>
                    </a:solidFill>
                    <a:latin typeface="Arial"/>
                    <a:ea typeface="Arial"/>
                  </a:endParaRPr>
                </a:p>
              </p:txBody>
            </p:sp>
          </p:grpSp>
          <p:sp>
            <p:nvSpPr>
              <p:cNvPr id="907" name="Google Shape;1738;p75"/>
              <p:cNvSpPr/>
              <p:nvPr/>
            </p:nvSpPr>
            <p:spPr>
              <a:xfrm>
                <a:off x="6217200" y="1074960"/>
                <a:ext cx="349920" cy="452160"/>
              </a:xfrm>
              <a:custGeom>
                <a:avLst/>
                <a:gdLst>
                  <a:gd name="textAreaLeft" fmla="*/ 0 w 349920"/>
                  <a:gd name="textAreaRight" fmla="*/ 350280 w 349920"/>
                  <a:gd name="textAreaTop" fmla="*/ 0 h 452160"/>
                  <a:gd name="textAreaBottom" fmla="*/ 452520 h 452160"/>
                </a:gdLst>
                <a:ahLst/>
                <a:cxnLst/>
                <a:rect l="textAreaLeft" t="textAreaTop" r="textAreaRight" b="textAreaBottom"/>
                <a:pathLst>
                  <a:path w="24451" h="31599">
                    <a:moveTo>
                      <a:pt x="12225" y="0"/>
                    </a:moveTo>
                    <a:cubicBezTo>
                      <a:pt x="3697" y="0"/>
                      <a:pt x="0" y="6014"/>
                      <a:pt x="0" y="13409"/>
                    </a:cubicBezTo>
                    <a:cubicBezTo>
                      <a:pt x="0" y="25288"/>
                      <a:pt x="7444" y="31598"/>
                      <a:pt x="12225" y="31598"/>
                    </a:cubicBezTo>
                    <a:cubicBezTo>
                      <a:pt x="17648" y="31598"/>
                      <a:pt x="24450" y="24500"/>
                      <a:pt x="24450" y="13409"/>
                    </a:cubicBezTo>
                    <a:cubicBezTo>
                      <a:pt x="24450" y="6014"/>
                      <a:pt x="21788" y="0"/>
                      <a:pt x="122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08" name="Google Shape;1739;p75"/>
              <p:cNvSpPr/>
              <p:nvPr/>
            </p:nvSpPr>
            <p:spPr>
              <a:xfrm>
                <a:off x="6205680" y="1153440"/>
                <a:ext cx="73800" cy="128880"/>
              </a:xfrm>
              <a:custGeom>
                <a:avLst/>
                <a:gdLst>
                  <a:gd name="textAreaLeft" fmla="*/ 0 w 73800"/>
                  <a:gd name="textAreaRight" fmla="*/ 74160 w 73800"/>
                  <a:gd name="textAreaTop" fmla="*/ 0 h 128880"/>
                  <a:gd name="textAreaBottom" fmla="*/ 129240 h 128880"/>
                </a:gdLst>
                <a:ahLst/>
                <a:cxnLst/>
                <a:rect l="textAreaLeft" t="textAreaTop" r="textAreaRight" b="textAreaBottom"/>
                <a:pathLst>
                  <a:path w="5177" h="9022">
                    <a:moveTo>
                      <a:pt x="2465" y="0"/>
                    </a:moveTo>
                    <a:cubicBezTo>
                      <a:pt x="2465" y="0"/>
                      <a:pt x="1" y="4683"/>
                      <a:pt x="789" y="9021"/>
                    </a:cubicBezTo>
                    <a:cubicBezTo>
                      <a:pt x="789" y="9021"/>
                      <a:pt x="1332" y="3845"/>
                      <a:pt x="5176" y="1676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4440" bIns="64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09" name="Google Shape;1740;p75"/>
              <p:cNvSpPr/>
              <p:nvPr/>
            </p:nvSpPr>
            <p:spPr>
              <a:xfrm>
                <a:off x="6175440" y="1000080"/>
                <a:ext cx="414720" cy="282240"/>
              </a:xfrm>
              <a:custGeom>
                <a:avLst/>
                <a:gdLst>
                  <a:gd name="textAreaLeft" fmla="*/ 0 w 414720"/>
                  <a:gd name="textAreaRight" fmla="*/ 415080 w 414720"/>
                  <a:gd name="textAreaTop" fmla="*/ 0 h 282240"/>
                  <a:gd name="textAreaBottom" fmla="*/ 282600 h 282240"/>
                </a:gdLst>
                <a:ahLst/>
                <a:cxnLst/>
                <a:rect l="textAreaLeft" t="textAreaTop" r="textAreaRight" b="textAreaBottom"/>
                <a:pathLst>
                  <a:path w="28985" h="19725">
                    <a:moveTo>
                      <a:pt x="16716" y="1"/>
                    </a:moveTo>
                    <a:cubicBezTo>
                      <a:pt x="12342" y="1"/>
                      <a:pt x="9887" y="3659"/>
                      <a:pt x="8841" y="3659"/>
                    </a:cubicBezTo>
                    <a:cubicBezTo>
                      <a:pt x="8818" y="3659"/>
                      <a:pt x="8796" y="3658"/>
                      <a:pt x="8774" y="3654"/>
                    </a:cubicBezTo>
                    <a:cubicBezTo>
                      <a:pt x="7641" y="3506"/>
                      <a:pt x="7197" y="943"/>
                      <a:pt x="7197" y="943"/>
                    </a:cubicBezTo>
                    <a:lnTo>
                      <a:pt x="7197" y="943"/>
                    </a:lnTo>
                    <a:cubicBezTo>
                      <a:pt x="6112" y="2175"/>
                      <a:pt x="7295" y="4295"/>
                      <a:pt x="7295" y="4295"/>
                    </a:cubicBezTo>
                    <a:cubicBezTo>
                      <a:pt x="5817" y="3210"/>
                      <a:pt x="6408" y="894"/>
                      <a:pt x="6408" y="894"/>
                    </a:cubicBezTo>
                    <a:lnTo>
                      <a:pt x="6408" y="894"/>
                    </a:lnTo>
                    <a:cubicBezTo>
                      <a:pt x="5225" y="1929"/>
                      <a:pt x="4732" y="3457"/>
                      <a:pt x="5077" y="4985"/>
                    </a:cubicBezTo>
                    <a:cubicBezTo>
                      <a:pt x="4141" y="3457"/>
                      <a:pt x="5767" y="1288"/>
                      <a:pt x="5767" y="1288"/>
                    </a:cubicBezTo>
                    <a:lnTo>
                      <a:pt x="5767" y="1288"/>
                    </a:lnTo>
                    <a:cubicBezTo>
                      <a:pt x="5767" y="1288"/>
                      <a:pt x="0" y="4887"/>
                      <a:pt x="4535" y="11245"/>
                    </a:cubicBezTo>
                    <a:cubicBezTo>
                      <a:pt x="5890" y="13131"/>
                      <a:pt x="7702" y="13792"/>
                      <a:pt x="9660" y="13792"/>
                    </a:cubicBezTo>
                    <a:cubicBezTo>
                      <a:pt x="14254" y="13792"/>
                      <a:pt x="19645" y="10146"/>
                      <a:pt x="21788" y="10112"/>
                    </a:cubicBezTo>
                    <a:cubicBezTo>
                      <a:pt x="21796" y="10111"/>
                      <a:pt x="21804" y="10111"/>
                      <a:pt x="21811" y="10111"/>
                    </a:cubicBezTo>
                    <a:cubicBezTo>
                      <a:pt x="24857" y="10111"/>
                      <a:pt x="27407" y="19724"/>
                      <a:pt x="27407" y="19724"/>
                    </a:cubicBezTo>
                    <a:cubicBezTo>
                      <a:pt x="27407" y="19724"/>
                      <a:pt x="28985" y="7055"/>
                      <a:pt x="26816" y="6562"/>
                    </a:cubicBezTo>
                    <a:cubicBezTo>
                      <a:pt x="26620" y="6517"/>
                      <a:pt x="26438" y="6496"/>
                      <a:pt x="26269" y="6496"/>
                    </a:cubicBezTo>
                    <a:cubicBezTo>
                      <a:pt x="24618" y="6496"/>
                      <a:pt x="24253" y="8485"/>
                      <a:pt x="24253" y="8485"/>
                    </a:cubicBezTo>
                    <a:cubicBezTo>
                      <a:pt x="24253" y="8485"/>
                      <a:pt x="25337" y="2225"/>
                      <a:pt x="19274" y="401"/>
                    </a:cubicBezTo>
                    <a:cubicBezTo>
                      <a:pt x="18357" y="120"/>
                      <a:pt x="17505" y="1"/>
                      <a:pt x="16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0" name="Google Shape;1741;p75"/>
              <p:cNvSpPr/>
              <p:nvPr/>
            </p:nvSpPr>
            <p:spPr>
              <a:xfrm>
                <a:off x="6238800" y="1375920"/>
                <a:ext cx="120240" cy="111960"/>
              </a:xfrm>
              <a:custGeom>
                <a:avLst/>
                <a:gdLst>
                  <a:gd name="textAreaLeft" fmla="*/ 0 w 120240"/>
                  <a:gd name="textAreaRight" fmla="*/ 120600 w 120240"/>
                  <a:gd name="textAreaTop" fmla="*/ 0 h 111960"/>
                  <a:gd name="textAreaBottom" fmla="*/ 112320 h 111960"/>
                </a:gdLst>
                <a:ahLst/>
                <a:cxnLst/>
                <a:rect l="textAreaLeft" t="textAreaTop" r="textAreaRight" b="textAreaBottom"/>
                <a:pathLst>
                  <a:path w="8414" h="7839">
                    <a:moveTo>
                      <a:pt x="2717" y="1"/>
                    </a:moveTo>
                    <a:cubicBezTo>
                      <a:pt x="2699" y="1"/>
                      <a:pt x="2680" y="1"/>
                      <a:pt x="2662" y="1"/>
                    </a:cubicBezTo>
                    <a:cubicBezTo>
                      <a:pt x="1676" y="1"/>
                      <a:pt x="740" y="346"/>
                      <a:pt x="0" y="987"/>
                    </a:cubicBezTo>
                    <a:cubicBezTo>
                      <a:pt x="937" y="3599"/>
                      <a:pt x="2514" y="5916"/>
                      <a:pt x="4585" y="7839"/>
                    </a:cubicBezTo>
                    <a:cubicBezTo>
                      <a:pt x="8414" y="5826"/>
                      <a:pt x="7012" y="1"/>
                      <a:pt x="2717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1" name="Google Shape;1742;p75"/>
              <p:cNvSpPr/>
              <p:nvPr/>
            </p:nvSpPr>
            <p:spPr>
              <a:xfrm>
                <a:off x="6427440" y="1375920"/>
                <a:ext cx="118800" cy="111240"/>
              </a:xfrm>
              <a:custGeom>
                <a:avLst/>
                <a:gdLst>
                  <a:gd name="textAreaLeft" fmla="*/ 0 w 118800"/>
                  <a:gd name="textAreaRight" fmla="*/ 119160 w 118800"/>
                  <a:gd name="textAreaTop" fmla="*/ 0 h 111240"/>
                  <a:gd name="textAreaBottom" fmla="*/ 111600 h 111240"/>
                </a:gdLst>
                <a:ahLst/>
                <a:cxnLst/>
                <a:rect l="textAreaLeft" t="textAreaTop" r="textAreaRight" b="textAreaBottom"/>
                <a:pathLst>
                  <a:path w="8332" h="7790">
                    <a:moveTo>
                      <a:pt x="5768" y="1"/>
                    </a:moveTo>
                    <a:cubicBezTo>
                      <a:pt x="1480" y="1"/>
                      <a:pt x="1" y="5719"/>
                      <a:pt x="3797" y="7789"/>
                    </a:cubicBezTo>
                    <a:cubicBezTo>
                      <a:pt x="5818" y="5867"/>
                      <a:pt x="7346" y="3501"/>
                      <a:pt x="8332" y="839"/>
                    </a:cubicBezTo>
                    <a:cubicBezTo>
                      <a:pt x="7592" y="297"/>
                      <a:pt x="6705" y="1"/>
                      <a:pt x="5768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2" name="Google Shape;1743;p75"/>
              <p:cNvSpPr/>
              <p:nvPr/>
            </p:nvSpPr>
            <p:spPr>
              <a:xfrm>
                <a:off x="6266520" y="1288080"/>
                <a:ext cx="23040" cy="42840"/>
              </a:xfrm>
              <a:custGeom>
                <a:avLst/>
                <a:gdLst>
                  <a:gd name="textAreaLeft" fmla="*/ 0 w 23040"/>
                  <a:gd name="textAreaRight" fmla="*/ 23400 w 23040"/>
                  <a:gd name="textAreaTop" fmla="*/ 0 h 42840"/>
                  <a:gd name="textAreaBottom" fmla="*/ 43200 h 42840"/>
                </a:gdLst>
                <a:ahLst/>
                <a:cxnLst/>
                <a:rect l="textAreaLeft" t="textAreaTop" r="textAreaRight" b="textAreaBottom"/>
                <a:pathLst>
                  <a:path w="1628" h="3008">
                    <a:moveTo>
                      <a:pt x="839" y="0"/>
                    </a:moveTo>
                    <a:cubicBezTo>
                      <a:pt x="395" y="0"/>
                      <a:pt x="1" y="641"/>
                      <a:pt x="1" y="1479"/>
                    </a:cubicBezTo>
                    <a:cubicBezTo>
                      <a:pt x="1" y="2317"/>
                      <a:pt x="395" y="3007"/>
                      <a:pt x="839" y="3007"/>
                    </a:cubicBezTo>
                    <a:cubicBezTo>
                      <a:pt x="1283" y="3007"/>
                      <a:pt x="1628" y="2317"/>
                      <a:pt x="1628" y="1479"/>
                    </a:cubicBezTo>
                    <a:cubicBezTo>
                      <a:pt x="1628" y="641"/>
                      <a:pt x="128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600" bIns="21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3" name="Google Shape;1744;p75"/>
              <p:cNvSpPr/>
              <p:nvPr/>
            </p:nvSpPr>
            <p:spPr>
              <a:xfrm>
                <a:off x="6257160" y="1234800"/>
                <a:ext cx="44280" cy="1368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13680"/>
                  <a:gd name="textAreaBottom" fmla="*/ 14040 h 13680"/>
                </a:gdLst>
                <a:ahLst/>
                <a:cxnLst/>
                <a:rect l="textAreaLeft" t="textAreaTop" r="textAreaRight" b="textAreaBottom"/>
                <a:pathLst>
                  <a:path w="3106" h="978">
                    <a:moveTo>
                      <a:pt x="1803" y="1"/>
                    </a:moveTo>
                    <a:cubicBezTo>
                      <a:pt x="1188" y="1"/>
                      <a:pt x="579" y="231"/>
                      <a:pt x="99" y="682"/>
                    </a:cubicBezTo>
                    <a:cubicBezTo>
                      <a:pt x="0" y="781"/>
                      <a:pt x="0" y="879"/>
                      <a:pt x="99" y="929"/>
                    </a:cubicBezTo>
                    <a:cubicBezTo>
                      <a:pt x="99" y="978"/>
                      <a:pt x="148" y="978"/>
                      <a:pt x="197" y="978"/>
                    </a:cubicBezTo>
                    <a:cubicBezTo>
                      <a:pt x="247" y="978"/>
                      <a:pt x="296" y="978"/>
                      <a:pt x="345" y="929"/>
                    </a:cubicBezTo>
                    <a:cubicBezTo>
                      <a:pt x="763" y="570"/>
                      <a:pt x="1271" y="375"/>
                      <a:pt x="1793" y="375"/>
                    </a:cubicBezTo>
                    <a:cubicBezTo>
                      <a:pt x="2133" y="375"/>
                      <a:pt x="2479" y="458"/>
                      <a:pt x="2810" y="633"/>
                    </a:cubicBezTo>
                    <a:cubicBezTo>
                      <a:pt x="2836" y="646"/>
                      <a:pt x="2863" y="652"/>
                      <a:pt x="2888" y="652"/>
                    </a:cubicBezTo>
                    <a:cubicBezTo>
                      <a:pt x="2958" y="652"/>
                      <a:pt x="3020" y="606"/>
                      <a:pt x="3056" y="534"/>
                    </a:cubicBezTo>
                    <a:cubicBezTo>
                      <a:pt x="3106" y="436"/>
                      <a:pt x="3056" y="337"/>
                      <a:pt x="2958" y="288"/>
                    </a:cubicBezTo>
                    <a:cubicBezTo>
                      <a:pt x="2592" y="95"/>
                      <a:pt x="2196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4" name="Google Shape;1745;p75"/>
              <p:cNvSpPr/>
              <p:nvPr/>
            </p:nvSpPr>
            <p:spPr>
              <a:xfrm>
                <a:off x="6483240" y="1288080"/>
                <a:ext cx="23040" cy="42840"/>
              </a:xfrm>
              <a:custGeom>
                <a:avLst/>
                <a:gdLst>
                  <a:gd name="textAreaLeft" fmla="*/ 0 w 23040"/>
                  <a:gd name="textAreaRight" fmla="*/ 23400 w 23040"/>
                  <a:gd name="textAreaTop" fmla="*/ 0 h 42840"/>
                  <a:gd name="textAreaBottom" fmla="*/ 43200 h 42840"/>
                </a:gdLst>
                <a:ahLst/>
                <a:cxnLst/>
                <a:rect l="textAreaLeft" t="textAreaTop" r="textAreaRight" b="textAreaBottom"/>
                <a:pathLst>
                  <a:path w="1627" h="3008">
                    <a:moveTo>
                      <a:pt x="789" y="0"/>
                    </a:moveTo>
                    <a:cubicBezTo>
                      <a:pt x="345" y="0"/>
                      <a:pt x="0" y="641"/>
                      <a:pt x="0" y="1479"/>
                    </a:cubicBezTo>
                    <a:cubicBezTo>
                      <a:pt x="0" y="2317"/>
                      <a:pt x="345" y="3007"/>
                      <a:pt x="789" y="3007"/>
                    </a:cubicBezTo>
                    <a:cubicBezTo>
                      <a:pt x="1233" y="3007"/>
                      <a:pt x="1627" y="2317"/>
                      <a:pt x="1627" y="1479"/>
                    </a:cubicBezTo>
                    <a:cubicBezTo>
                      <a:pt x="1627" y="641"/>
                      <a:pt x="1233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600" bIns="21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5" name="Google Shape;1746;p75"/>
              <p:cNvSpPr/>
              <p:nvPr/>
            </p:nvSpPr>
            <p:spPr>
              <a:xfrm>
                <a:off x="6471720" y="1234800"/>
                <a:ext cx="43560" cy="13680"/>
              </a:xfrm>
              <a:custGeom>
                <a:avLst/>
                <a:gdLst>
                  <a:gd name="textAreaLeft" fmla="*/ 0 w 43560"/>
                  <a:gd name="textAreaRight" fmla="*/ 43920 w 43560"/>
                  <a:gd name="textAreaTop" fmla="*/ 0 h 13680"/>
                  <a:gd name="textAreaBottom" fmla="*/ 14040 h 13680"/>
                </a:gdLst>
                <a:ahLst/>
                <a:cxnLst/>
                <a:rect l="textAreaLeft" t="textAreaTop" r="textAreaRight" b="textAreaBottom"/>
                <a:pathLst>
                  <a:path w="3057" h="978">
                    <a:moveTo>
                      <a:pt x="1271" y="1"/>
                    </a:moveTo>
                    <a:cubicBezTo>
                      <a:pt x="868" y="1"/>
                      <a:pt x="465" y="95"/>
                      <a:pt x="99" y="288"/>
                    </a:cubicBezTo>
                    <a:cubicBezTo>
                      <a:pt x="0" y="337"/>
                      <a:pt x="0" y="436"/>
                      <a:pt x="50" y="534"/>
                    </a:cubicBezTo>
                    <a:cubicBezTo>
                      <a:pt x="86" y="606"/>
                      <a:pt x="148" y="652"/>
                      <a:pt x="218" y="652"/>
                    </a:cubicBezTo>
                    <a:cubicBezTo>
                      <a:pt x="243" y="652"/>
                      <a:pt x="270" y="646"/>
                      <a:pt x="296" y="633"/>
                    </a:cubicBezTo>
                    <a:cubicBezTo>
                      <a:pt x="607" y="458"/>
                      <a:pt x="949" y="375"/>
                      <a:pt x="1291" y="375"/>
                    </a:cubicBezTo>
                    <a:cubicBezTo>
                      <a:pt x="1817" y="375"/>
                      <a:pt x="2343" y="570"/>
                      <a:pt x="2761" y="929"/>
                    </a:cubicBezTo>
                    <a:cubicBezTo>
                      <a:pt x="2761" y="978"/>
                      <a:pt x="2810" y="978"/>
                      <a:pt x="2860" y="978"/>
                    </a:cubicBezTo>
                    <a:cubicBezTo>
                      <a:pt x="2909" y="978"/>
                      <a:pt x="2958" y="978"/>
                      <a:pt x="3007" y="929"/>
                    </a:cubicBezTo>
                    <a:cubicBezTo>
                      <a:pt x="3057" y="879"/>
                      <a:pt x="3057" y="781"/>
                      <a:pt x="3007" y="682"/>
                    </a:cubicBezTo>
                    <a:cubicBezTo>
                      <a:pt x="2527" y="231"/>
                      <a:pt x="1899" y="1"/>
                      <a:pt x="1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6" name="Google Shape;1747;p75"/>
              <p:cNvSpPr/>
              <p:nvPr/>
            </p:nvSpPr>
            <p:spPr>
              <a:xfrm>
                <a:off x="6382080" y="1231920"/>
                <a:ext cx="42840" cy="158400"/>
              </a:xfrm>
              <a:custGeom>
                <a:avLst/>
                <a:gdLst>
                  <a:gd name="textAreaLeft" fmla="*/ 0 w 42840"/>
                  <a:gd name="textAreaRight" fmla="*/ 43200 w 42840"/>
                  <a:gd name="textAreaTop" fmla="*/ 0 h 158400"/>
                  <a:gd name="textAreaBottom" fmla="*/ 158760 h 158400"/>
                </a:gdLst>
                <a:ahLst/>
                <a:cxnLst/>
                <a:rect l="textAreaLeft" t="textAreaTop" r="textAreaRight" b="textAreaBottom"/>
                <a:pathLst>
                  <a:path w="3008" h="11080">
                    <a:moveTo>
                      <a:pt x="173" y="0"/>
                    </a:moveTo>
                    <a:cubicBezTo>
                      <a:pt x="86" y="0"/>
                      <a:pt x="0" y="62"/>
                      <a:pt x="0" y="185"/>
                    </a:cubicBezTo>
                    <a:lnTo>
                      <a:pt x="0" y="8565"/>
                    </a:lnTo>
                    <a:cubicBezTo>
                      <a:pt x="0" y="8664"/>
                      <a:pt x="49" y="8762"/>
                      <a:pt x="148" y="8762"/>
                    </a:cubicBezTo>
                    <a:lnTo>
                      <a:pt x="2366" y="8861"/>
                    </a:lnTo>
                    <a:lnTo>
                      <a:pt x="49" y="10783"/>
                    </a:lnTo>
                    <a:cubicBezTo>
                      <a:pt x="0" y="10833"/>
                      <a:pt x="0" y="10980"/>
                      <a:pt x="49" y="11030"/>
                    </a:cubicBezTo>
                    <a:cubicBezTo>
                      <a:pt x="99" y="11079"/>
                      <a:pt x="148" y="11079"/>
                      <a:pt x="197" y="11079"/>
                    </a:cubicBezTo>
                    <a:lnTo>
                      <a:pt x="247" y="11079"/>
                    </a:lnTo>
                    <a:lnTo>
                      <a:pt x="2908" y="8861"/>
                    </a:lnTo>
                    <a:cubicBezTo>
                      <a:pt x="2958" y="8811"/>
                      <a:pt x="3007" y="8713"/>
                      <a:pt x="2958" y="8664"/>
                    </a:cubicBezTo>
                    <a:cubicBezTo>
                      <a:pt x="2958" y="8565"/>
                      <a:pt x="2859" y="8516"/>
                      <a:pt x="2810" y="8516"/>
                    </a:cubicBezTo>
                    <a:lnTo>
                      <a:pt x="345" y="8417"/>
                    </a:lnTo>
                    <a:lnTo>
                      <a:pt x="345" y="185"/>
                    </a:lnTo>
                    <a:cubicBezTo>
                      <a:pt x="345" y="62"/>
                      <a:pt x="259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0" bIns="79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7" name="Google Shape;1748;p75"/>
              <p:cNvSpPr/>
              <p:nvPr/>
            </p:nvSpPr>
            <p:spPr>
              <a:xfrm>
                <a:off x="6351120" y="1434240"/>
                <a:ext cx="86400" cy="14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760"/>
                  <a:gd name="textAreaBottom" fmla="*/ 15120 h 14760"/>
                </a:gdLst>
                <a:ahLst/>
                <a:cxnLst/>
                <a:rect l="textAreaLeft" t="textAreaTop" r="textAreaRight" b="textAreaBottom"/>
                <a:pathLst>
                  <a:path w="6064" h="1062">
                    <a:moveTo>
                      <a:pt x="2662" y="0"/>
                    </a:moveTo>
                    <a:cubicBezTo>
                      <a:pt x="2268" y="99"/>
                      <a:pt x="1923" y="247"/>
                      <a:pt x="1578" y="444"/>
                    </a:cubicBezTo>
                    <a:cubicBezTo>
                      <a:pt x="1085" y="592"/>
                      <a:pt x="542" y="641"/>
                      <a:pt x="0" y="641"/>
                    </a:cubicBezTo>
                    <a:cubicBezTo>
                      <a:pt x="0" y="641"/>
                      <a:pt x="458" y="1061"/>
                      <a:pt x="2349" y="1061"/>
                    </a:cubicBezTo>
                    <a:cubicBezTo>
                      <a:pt x="2606" y="1061"/>
                      <a:pt x="2891" y="1053"/>
                      <a:pt x="3204" y="1035"/>
                    </a:cubicBezTo>
                    <a:cubicBezTo>
                      <a:pt x="5817" y="838"/>
                      <a:pt x="6063" y="148"/>
                      <a:pt x="6063" y="148"/>
                    </a:cubicBezTo>
                    <a:lnTo>
                      <a:pt x="6063" y="148"/>
                    </a:lnTo>
                    <a:cubicBezTo>
                      <a:pt x="5735" y="268"/>
                      <a:pt x="5389" y="333"/>
                      <a:pt x="5046" y="333"/>
                    </a:cubicBezTo>
                    <a:cubicBezTo>
                      <a:pt x="4823" y="333"/>
                      <a:pt x="4601" y="305"/>
                      <a:pt x="4387" y="247"/>
                    </a:cubicBezTo>
                    <a:cubicBezTo>
                      <a:pt x="3845" y="99"/>
                      <a:pt x="3254" y="0"/>
                      <a:pt x="2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8" name="Google Shape;1749;p75"/>
              <p:cNvSpPr/>
              <p:nvPr/>
            </p:nvSpPr>
            <p:spPr>
              <a:xfrm>
                <a:off x="6349680" y="1438560"/>
                <a:ext cx="88560" cy="2952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29520"/>
                  <a:gd name="textAreaBottom" fmla="*/ 29880 h 29520"/>
                </a:gdLst>
                <a:ahLst/>
                <a:cxnLst/>
                <a:rect l="textAreaLeft" t="textAreaTop" r="textAreaRight" b="textAreaBottom"/>
                <a:pathLst>
                  <a:path w="6212" h="2098">
                    <a:moveTo>
                      <a:pt x="6212" y="0"/>
                    </a:moveTo>
                    <a:lnTo>
                      <a:pt x="6212" y="0"/>
                    </a:lnTo>
                    <a:cubicBezTo>
                      <a:pt x="6142" y="14"/>
                      <a:pt x="6078" y="37"/>
                      <a:pt x="6018" y="66"/>
                    </a:cubicBezTo>
                    <a:lnTo>
                      <a:pt x="6018" y="66"/>
                    </a:lnTo>
                    <a:cubicBezTo>
                      <a:pt x="6083" y="45"/>
                      <a:pt x="6147" y="23"/>
                      <a:pt x="6212" y="0"/>
                    </a:cubicBezTo>
                    <a:close/>
                    <a:moveTo>
                      <a:pt x="1" y="394"/>
                    </a:moveTo>
                    <a:cubicBezTo>
                      <a:pt x="16" y="399"/>
                      <a:pt x="31" y="404"/>
                      <a:pt x="47" y="408"/>
                    </a:cubicBezTo>
                    <a:lnTo>
                      <a:pt x="47" y="408"/>
                    </a:lnTo>
                    <a:cubicBezTo>
                      <a:pt x="32" y="403"/>
                      <a:pt x="16" y="399"/>
                      <a:pt x="1" y="394"/>
                    </a:cubicBezTo>
                    <a:close/>
                    <a:moveTo>
                      <a:pt x="6018" y="66"/>
                    </a:moveTo>
                    <a:lnTo>
                      <a:pt x="6018" y="66"/>
                    </a:lnTo>
                    <a:cubicBezTo>
                      <a:pt x="5085" y="377"/>
                      <a:pt x="4074" y="598"/>
                      <a:pt x="3106" y="690"/>
                    </a:cubicBezTo>
                    <a:cubicBezTo>
                      <a:pt x="2847" y="715"/>
                      <a:pt x="2585" y="727"/>
                      <a:pt x="2323" y="727"/>
                    </a:cubicBezTo>
                    <a:cubicBezTo>
                      <a:pt x="1551" y="727"/>
                      <a:pt x="773" y="621"/>
                      <a:pt x="47" y="408"/>
                    </a:cubicBezTo>
                    <a:lnTo>
                      <a:pt x="47" y="408"/>
                    </a:lnTo>
                    <a:cubicBezTo>
                      <a:pt x="563" y="573"/>
                      <a:pt x="901" y="1094"/>
                      <a:pt x="1332" y="1430"/>
                    </a:cubicBezTo>
                    <a:cubicBezTo>
                      <a:pt x="1825" y="1880"/>
                      <a:pt x="2440" y="2097"/>
                      <a:pt x="3054" y="2097"/>
                    </a:cubicBezTo>
                    <a:cubicBezTo>
                      <a:pt x="3851" y="2097"/>
                      <a:pt x="4647" y="1731"/>
                      <a:pt x="5176" y="1035"/>
                    </a:cubicBezTo>
                    <a:cubicBezTo>
                      <a:pt x="5431" y="696"/>
                      <a:pt x="5648" y="248"/>
                      <a:pt x="6018" y="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760" bIns="14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19" name="Google Shape;1750;p75"/>
              <p:cNvSpPr/>
              <p:nvPr/>
            </p:nvSpPr>
            <p:spPr>
              <a:xfrm>
                <a:off x="6342120" y="1432440"/>
                <a:ext cx="103320" cy="1800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18000"/>
                  <a:gd name="textAreaBottom" fmla="*/ 18360 h 18000"/>
                </a:gdLst>
                <a:ahLst/>
                <a:cxnLst/>
                <a:rect l="textAreaLeft" t="textAreaTop" r="textAreaRight" b="textAreaBottom"/>
                <a:pathLst>
                  <a:path w="7231" h="1271">
                    <a:moveTo>
                      <a:pt x="7107" y="1"/>
                    </a:moveTo>
                    <a:cubicBezTo>
                      <a:pt x="7083" y="1"/>
                      <a:pt x="7058" y="13"/>
                      <a:pt x="7033" y="38"/>
                    </a:cubicBezTo>
                    <a:cubicBezTo>
                      <a:pt x="6442" y="481"/>
                      <a:pt x="5801" y="728"/>
                      <a:pt x="5160" y="826"/>
                    </a:cubicBezTo>
                    <a:cubicBezTo>
                      <a:pt x="4427" y="977"/>
                      <a:pt x="3694" y="1053"/>
                      <a:pt x="2969" y="1053"/>
                    </a:cubicBezTo>
                    <a:cubicBezTo>
                      <a:pt x="2037" y="1053"/>
                      <a:pt x="1118" y="928"/>
                      <a:pt x="231" y="679"/>
                    </a:cubicBezTo>
                    <a:cubicBezTo>
                      <a:pt x="209" y="673"/>
                      <a:pt x="189" y="671"/>
                      <a:pt x="171" y="671"/>
                    </a:cubicBezTo>
                    <a:cubicBezTo>
                      <a:pt x="25" y="671"/>
                      <a:pt x="1" y="832"/>
                      <a:pt x="132" y="876"/>
                    </a:cubicBezTo>
                    <a:cubicBezTo>
                      <a:pt x="1069" y="1122"/>
                      <a:pt x="2055" y="1270"/>
                      <a:pt x="2991" y="1270"/>
                    </a:cubicBezTo>
                    <a:cubicBezTo>
                      <a:pt x="3731" y="1270"/>
                      <a:pt x="4470" y="1171"/>
                      <a:pt x="5210" y="1024"/>
                    </a:cubicBezTo>
                    <a:cubicBezTo>
                      <a:pt x="5900" y="925"/>
                      <a:pt x="6590" y="629"/>
                      <a:pt x="7181" y="235"/>
                    </a:cubicBezTo>
                    <a:cubicBezTo>
                      <a:pt x="7231" y="186"/>
                      <a:pt x="7231" y="87"/>
                      <a:pt x="7181" y="38"/>
                    </a:cubicBezTo>
                    <a:cubicBezTo>
                      <a:pt x="7157" y="13"/>
                      <a:pt x="7132" y="1"/>
                      <a:pt x="7107" y="1"/>
                    </a:cubicBezTo>
                    <a:close/>
                  </a:path>
                </a:pathLst>
              </a:custGeom>
              <a:solidFill>
                <a:srgbClr val="30202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20" name="Google Shape;1751;p75"/>
              <p:cNvSpPr/>
              <p:nvPr/>
            </p:nvSpPr>
            <p:spPr>
              <a:xfrm>
                <a:off x="6445800" y="3703320"/>
                <a:ext cx="210240" cy="273960"/>
              </a:xfrm>
              <a:custGeom>
                <a:avLst/>
                <a:gdLst>
                  <a:gd name="textAreaLeft" fmla="*/ 0 w 210240"/>
                  <a:gd name="textAreaRight" fmla="*/ 210600 w 210240"/>
                  <a:gd name="textAreaTop" fmla="*/ 0 h 273960"/>
                  <a:gd name="textAreaBottom" fmla="*/ 274320 h 273960"/>
                </a:gdLst>
                <a:ahLst/>
                <a:cxnLst/>
                <a:rect l="textAreaLeft" t="textAreaTop" r="textAreaRight" b="textAreaBottom"/>
                <a:pathLst>
                  <a:path w="14714" h="19162">
                    <a:moveTo>
                      <a:pt x="6458" y="0"/>
                    </a:moveTo>
                    <a:lnTo>
                      <a:pt x="1" y="49"/>
                    </a:lnTo>
                    <a:lnTo>
                      <a:pt x="1332" y="12077"/>
                    </a:lnTo>
                    <a:cubicBezTo>
                      <a:pt x="1332" y="12077"/>
                      <a:pt x="1332" y="18091"/>
                      <a:pt x="8627" y="19077"/>
                    </a:cubicBezTo>
                    <a:cubicBezTo>
                      <a:pt x="9073" y="19134"/>
                      <a:pt x="9453" y="19161"/>
                      <a:pt x="9775" y="19161"/>
                    </a:cubicBezTo>
                    <a:cubicBezTo>
                      <a:pt x="14714" y="19161"/>
                      <a:pt x="5719" y="12817"/>
                      <a:pt x="5719" y="12817"/>
                    </a:cubicBezTo>
                    <a:lnTo>
                      <a:pt x="6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21" name="Google Shape;1752;p75"/>
              <p:cNvSpPr/>
              <p:nvPr/>
            </p:nvSpPr>
            <p:spPr>
              <a:xfrm>
                <a:off x="6466320" y="3876480"/>
                <a:ext cx="147960" cy="102960"/>
              </a:xfrm>
              <a:custGeom>
                <a:avLst/>
                <a:gdLst>
                  <a:gd name="textAreaLeft" fmla="*/ 0 w 147960"/>
                  <a:gd name="textAreaRight" fmla="*/ 148320 w 147960"/>
                  <a:gd name="textAreaTop" fmla="*/ 0 h 102960"/>
                  <a:gd name="textAreaBottom" fmla="*/ 103320 h 102960"/>
                </a:gdLst>
                <a:ahLst/>
                <a:cxnLst/>
                <a:rect l="textAreaLeft" t="textAreaTop" r="textAreaRight" b="textAreaBottom"/>
                <a:pathLst>
                  <a:path w="10353" h="7208">
                    <a:moveTo>
                      <a:pt x="1" y="0"/>
                    </a:moveTo>
                    <a:lnTo>
                      <a:pt x="1" y="0"/>
                    </a:lnTo>
                    <a:cubicBezTo>
                      <a:pt x="50" y="2071"/>
                      <a:pt x="1036" y="3944"/>
                      <a:pt x="2662" y="5176"/>
                    </a:cubicBezTo>
                    <a:cubicBezTo>
                      <a:pt x="4393" y="6603"/>
                      <a:pt x="6573" y="7207"/>
                      <a:pt x="8096" y="7207"/>
                    </a:cubicBezTo>
                    <a:cubicBezTo>
                      <a:pt x="9045" y="7207"/>
                      <a:pt x="9738" y="6973"/>
                      <a:pt x="9909" y="6556"/>
                    </a:cubicBezTo>
                    <a:cubicBezTo>
                      <a:pt x="10352" y="5423"/>
                      <a:pt x="6163" y="2120"/>
                      <a:pt x="6162" y="2120"/>
                    </a:cubicBezTo>
                    <a:lnTo>
                      <a:pt x="6162" y="2120"/>
                    </a:lnTo>
                    <a:cubicBezTo>
                      <a:pt x="6163" y="2120"/>
                      <a:pt x="8233" y="4289"/>
                      <a:pt x="7740" y="5669"/>
                    </a:cubicBezTo>
                    <a:cubicBezTo>
                      <a:pt x="7670" y="5879"/>
                      <a:pt x="7440" y="5976"/>
                      <a:pt x="7100" y="5976"/>
                    </a:cubicBezTo>
                    <a:cubicBezTo>
                      <a:pt x="5283" y="5976"/>
                      <a:pt x="333" y="3198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22" name="Google Shape;1753;p75"/>
              <p:cNvSpPr/>
              <p:nvPr/>
            </p:nvSpPr>
            <p:spPr>
              <a:xfrm>
                <a:off x="6135480" y="3704040"/>
                <a:ext cx="210240" cy="273240"/>
              </a:xfrm>
              <a:custGeom>
                <a:avLst/>
                <a:gdLst>
                  <a:gd name="textAreaLeft" fmla="*/ 0 w 210240"/>
                  <a:gd name="textAreaRight" fmla="*/ 210600 w 210240"/>
                  <a:gd name="textAreaTop" fmla="*/ 0 h 273240"/>
                  <a:gd name="textAreaBottom" fmla="*/ 273600 h 273240"/>
                </a:gdLst>
                <a:ahLst/>
                <a:cxnLst/>
                <a:rect l="textAreaLeft" t="textAreaTop" r="textAreaRight" b="textAreaBottom"/>
                <a:pathLst>
                  <a:path w="14707" h="19113">
                    <a:moveTo>
                      <a:pt x="8199" y="0"/>
                    </a:moveTo>
                    <a:lnTo>
                      <a:pt x="8988" y="12817"/>
                    </a:lnTo>
                    <a:cubicBezTo>
                      <a:pt x="8988" y="12817"/>
                      <a:pt x="0" y="19113"/>
                      <a:pt x="4926" y="19113"/>
                    </a:cubicBezTo>
                    <a:cubicBezTo>
                      <a:pt x="5249" y="19113"/>
                      <a:pt x="5631" y="19086"/>
                      <a:pt x="6080" y="19028"/>
                    </a:cubicBezTo>
                    <a:cubicBezTo>
                      <a:pt x="13375" y="18042"/>
                      <a:pt x="13375" y="12028"/>
                      <a:pt x="13375" y="12028"/>
                    </a:cubicBezTo>
                    <a:lnTo>
                      <a:pt x="1470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23" name="Google Shape;1754;p75"/>
              <p:cNvSpPr/>
              <p:nvPr/>
            </p:nvSpPr>
            <p:spPr>
              <a:xfrm>
                <a:off x="6178320" y="3876480"/>
                <a:ext cx="148680" cy="102960"/>
              </a:xfrm>
              <a:custGeom>
                <a:avLst/>
                <a:gdLst>
                  <a:gd name="textAreaLeft" fmla="*/ 0 w 148680"/>
                  <a:gd name="textAreaRight" fmla="*/ 149040 w 148680"/>
                  <a:gd name="textAreaTop" fmla="*/ 0 h 102960"/>
                  <a:gd name="textAreaBottom" fmla="*/ 103320 h 102960"/>
                </a:gdLst>
                <a:ahLst/>
                <a:cxnLst/>
                <a:rect l="textAreaLeft" t="textAreaTop" r="textAreaRight" b="textAreaBottom"/>
                <a:pathLst>
                  <a:path w="10402" h="7208">
                    <a:moveTo>
                      <a:pt x="10401" y="0"/>
                    </a:moveTo>
                    <a:cubicBezTo>
                      <a:pt x="10069" y="3198"/>
                      <a:pt x="5118" y="5976"/>
                      <a:pt x="3272" y="5976"/>
                    </a:cubicBezTo>
                    <a:cubicBezTo>
                      <a:pt x="2927" y="5976"/>
                      <a:pt x="2690" y="5879"/>
                      <a:pt x="2613" y="5669"/>
                    </a:cubicBezTo>
                    <a:cubicBezTo>
                      <a:pt x="2169" y="4289"/>
                      <a:pt x="4190" y="2120"/>
                      <a:pt x="4190" y="2120"/>
                    </a:cubicBezTo>
                    <a:lnTo>
                      <a:pt x="4190" y="2120"/>
                    </a:lnTo>
                    <a:cubicBezTo>
                      <a:pt x="4190" y="2120"/>
                      <a:pt x="0" y="5423"/>
                      <a:pt x="444" y="6556"/>
                    </a:cubicBezTo>
                    <a:cubicBezTo>
                      <a:pt x="614" y="6973"/>
                      <a:pt x="1308" y="7207"/>
                      <a:pt x="2260" y="7207"/>
                    </a:cubicBezTo>
                    <a:cubicBezTo>
                      <a:pt x="3787" y="7207"/>
                      <a:pt x="5978" y="6603"/>
                      <a:pt x="7739" y="5176"/>
                    </a:cubicBezTo>
                    <a:cubicBezTo>
                      <a:pt x="9366" y="3944"/>
                      <a:pt x="10352" y="2071"/>
                      <a:pt x="10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</p:grpSp>
      <p:grpSp>
        <p:nvGrpSpPr>
          <p:cNvPr id="924" name="Google Shape;1831;p75"/>
          <p:cNvGrpSpPr/>
          <p:nvPr/>
        </p:nvGrpSpPr>
        <p:grpSpPr>
          <a:xfrm>
            <a:off x="6954120" y="1000080"/>
            <a:ext cx="1045440" cy="3025440"/>
            <a:chOff x="6954120" y="1000080"/>
            <a:chExt cx="1045440" cy="3025440"/>
          </a:xfrm>
        </p:grpSpPr>
        <p:sp>
          <p:nvSpPr>
            <p:cNvPr id="925" name="Google Shape;1832;p75"/>
            <p:cNvSpPr/>
            <p:nvPr/>
          </p:nvSpPr>
          <p:spPr>
            <a:xfrm>
              <a:off x="7160760" y="3885840"/>
              <a:ext cx="597600" cy="139680"/>
            </a:xfrm>
            <a:custGeom>
              <a:avLst/>
              <a:gdLst>
                <a:gd name="textAreaLeft" fmla="*/ 0 w 597600"/>
                <a:gd name="textAreaRight" fmla="*/ 597960 w 597600"/>
                <a:gd name="textAreaTop" fmla="*/ 0 h 139680"/>
                <a:gd name="textAreaBottom" fmla="*/ 140040 h 139680"/>
              </a:gdLst>
              <a:ahLst/>
              <a:cxnLst/>
              <a:rect l="textAreaLeft" t="textAreaTop" r="textAreaRight" b="textAreaBottom"/>
              <a:pathLst>
                <a:path w="41390" h="9696">
                  <a:moveTo>
                    <a:pt x="20672" y="0"/>
                  </a:moveTo>
                  <a:cubicBezTo>
                    <a:pt x="9239" y="0"/>
                    <a:pt x="1" y="2150"/>
                    <a:pt x="1" y="4848"/>
                  </a:cubicBezTo>
                  <a:cubicBezTo>
                    <a:pt x="1" y="7546"/>
                    <a:pt x="9239" y="9696"/>
                    <a:pt x="20672" y="9696"/>
                  </a:cubicBezTo>
                  <a:cubicBezTo>
                    <a:pt x="32151" y="9696"/>
                    <a:pt x="41389" y="7546"/>
                    <a:pt x="41389" y="4848"/>
                  </a:cubicBezTo>
                  <a:cubicBezTo>
                    <a:pt x="41389" y="2150"/>
                    <a:pt x="32151" y="0"/>
                    <a:pt x="2067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grpSp>
          <p:nvGrpSpPr>
            <p:cNvPr id="926" name="Google Shape;1833;p75"/>
            <p:cNvGrpSpPr/>
            <p:nvPr/>
          </p:nvGrpSpPr>
          <p:grpSpPr>
            <a:xfrm>
              <a:off x="6954120" y="1000080"/>
              <a:ext cx="1045440" cy="2979720"/>
              <a:chOff x="6954120" y="1000080"/>
              <a:chExt cx="1045440" cy="2979720"/>
            </a:xfrm>
          </p:grpSpPr>
          <p:sp>
            <p:nvSpPr>
              <p:cNvPr id="927" name="Google Shape;1834;p75"/>
              <p:cNvSpPr/>
              <p:nvPr/>
            </p:nvSpPr>
            <p:spPr>
              <a:xfrm>
                <a:off x="7521480" y="3697560"/>
                <a:ext cx="192240" cy="279360"/>
              </a:xfrm>
              <a:custGeom>
                <a:avLst/>
                <a:gdLst>
                  <a:gd name="textAreaLeft" fmla="*/ 0 w 192240"/>
                  <a:gd name="textAreaRight" fmla="*/ 192600 w 192240"/>
                  <a:gd name="textAreaTop" fmla="*/ 0 h 279360"/>
                  <a:gd name="textAreaBottom" fmla="*/ 279720 h 279360"/>
                </a:gdLst>
                <a:ahLst/>
                <a:cxnLst/>
                <a:rect l="textAreaLeft" t="textAreaTop" r="textAreaRight" b="textAreaBottom"/>
                <a:pathLst>
                  <a:path w="9274" h="13463">
                    <a:moveTo>
                      <a:pt x="3453" y="1"/>
                    </a:moveTo>
                    <a:lnTo>
                      <a:pt x="35" y="172"/>
                    </a:lnTo>
                    <a:lnTo>
                      <a:pt x="240" y="8545"/>
                    </a:lnTo>
                    <a:cubicBezTo>
                      <a:pt x="240" y="8545"/>
                      <a:pt x="1" y="12749"/>
                      <a:pt x="5093" y="13398"/>
                    </a:cubicBezTo>
                    <a:cubicBezTo>
                      <a:pt x="5417" y="13442"/>
                      <a:pt x="5692" y="13462"/>
                      <a:pt x="5921" y="13462"/>
                    </a:cubicBezTo>
                    <a:cubicBezTo>
                      <a:pt x="9273" y="13462"/>
                      <a:pt x="3077" y="9092"/>
                      <a:pt x="3077" y="9092"/>
                    </a:cubicBezTo>
                    <a:lnTo>
                      <a:pt x="3453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28" name="Google Shape;1835;p75"/>
              <p:cNvSpPr/>
              <p:nvPr/>
            </p:nvSpPr>
            <p:spPr>
              <a:xfrm>
                <a:off x="7519320" y="3875040"/>
                <a:ext cx="151560" cy="104040"/>
              </a:xfrm>
              <a:custGeom>
                <a:avLst/>
                <a:gdLst>
                  <a:gd name="textAreaLeft" fmla="*/ 0 w 151560"/>
                  <a:gd name="textAreaRight" fmla="*/ 151920 w 151560"/>
                  <a:gd name="textAreaTop" fmla="*/ 0 h 104040"/>
                  <a:gd name="textAreaBottom" fmla="*/ 104400 h 104040"/>
                </a:gdLst>
                <a:ahLst/>
                <a:cxnLst/>
                <a:rect l="textAreaLeft" t="textAreaTop" r="textAreaRight" b="textAreaBottom"/>
                <a:pathLst>
                  <a:path w="7314" h="5024">
                    <a:moveTo>
                      <a:pt x="342" y="1"/>
                    </a:moveTo>
                    <a:cubicBezTo>
                      <a:pt x="342" y="1"/>
                      <a:pt x="0" y="1983"/>
                      <a:pt x="1948" y="3624"/>
                    </a:cubicBezTo>
                    <a:cubicBezTo>
                      <a:pt x="3158" y="4604"/>
                      <a:pt x="4673" y="5024"/>
                      <a:pt x="5733" y="5024"/>
                    </a:cubicBezTo>
                    <a:cubicBezTo>
                      <a:pt x="6409" y="5024"/>
                      <a:pt x="6900" y="4853"/>
                      <a:pt x="7006" y="4546"/>
                    </a:cubicBezTo>
                    <a:cubicBezTo>
                      <a:pt x="7314" y="3794"/>
                      <a:pt x="4409" y="1471"/>
                      <a:pt x="4409" y="1470"/>
                    </a:cubicBezTo>
                    <a:lnTo>
                      <a:pt x="4409" y="1470"/>
                    </a:lnTo>
                    <a:cubicBezTo>
                      <a:pt x="4409" y="1471"/>
                      <a:pt x="5844" y="2974"/>
                      <a:pt x="5503" y="3931"/>
                    </a:cubicBezTo>
                    <a:cubicBezTo>
                      <a:pt x="5454" y="4076"/>
                      <a:pt x="5301" y="4144"/>
                      <a:pt x="5075" y="4144"/>
                    </a:cubicBezTo>
                    <a:cubicBezTo>
                      <a:pt x="3868" y="4144"/>
                      <a:pt x="601" y="2218"/>
                      <a:pt x="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200" bIns="52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29" name="Google Shape;1836;p75"/>
              <p:cNvSpPr/>
              <p:nvPr/>
            </p:nvSpPr>
            <p:spPr>
              <a:xfrm>
                <a:off x="7526520" y="3875040"/>
                <a:ext cx="12600" cy="691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69120"/>
                  <a:gd name="textAreaBottom" fmla="*/ 69480 h 69120"/>
                </a:gdLst>
                <a:ahLst/>
                <a:cxnLst/>
                <a:rect l="textAreaLeft" t="textAreaTop" r="textAreaRight" b="textAreaBottom"/>
                <a:pathLst>
                  <a:path w="616" h="3351">
                    <a:moveTo>
                      <a:pt x="0" y="1"/>
                    </a:moveTo>
                    <a:lnTo>
                      <a:pt x="0" y="3350"/>
                    </a:lnTo>
                    <a:lnTo>
                      <a:pt x="615" y="3350"/>
                    </a:lnTo>
                    <a:lnTo>
                      <a:pt x="615" y="2086"/>
                    </a:lnTo>
                    <a:lnTo>
                      <a:pt x="171" y="14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0" name="Google Shape;1837;p75"/>
              <p:cNvSpPr/>
              <p:nvPr/>
            </p:nvSpPr>
            <p:spPr>
              <a:xfrm>
                <a:off x="7234200" y="3700440"/>
                <a:ext cx="198000" cy="277920"/>
              </a:xfrm>
              <a:custGeom>
                <a:avLst/>
                <a:gdLst>
                  <a:gd name="textAreaLeft" fmla="*/ 0 w 198000"/>
                  <a:gd name="textAreaRight" fmla="*/ 198360 w 198000"/>
                  <a:gd name="textAreaTop" fmla="*/ 0 h 277920"/>
                  <a:gd name="textAreaBottom" fmla="*/ 278280 h 277920"/>
                </a:gdLst>
                <a:ahLst/>
                <a:cxnLst/>
                <a:rect l="textAreaLeft" t="textAreaTop" r="textAreaRight" b="textAreaBottom"/>
                <a:pathLst>
                  <a:path w="9552" h="13388">
                    <a:moveTo>
                      <a:pt x="5485" y="0"/>
                    </a:moveTo>
                    <a:lnTo>
                      <a:pt x="6237" y="8989"/>
                    </a:lnTo>
                    <a:cubicBezTo>
                      <a:pt x="6237" y="8989"/>
                      <a:pt x="0" y="13388"/>
                      <a:pt x="3425" y="13388"/>
                    </a:cubicBezTo>
                    <a:cubicBezTo>
                      <a:pt x="3647" y="13388"/>
                      <a:pt x="3911" y="13369"/>
                      <a:pt x="4220" y="13329"/>
                    </a:cubicBezTo>
                    <a:cubicBezTo>
                      <a:pt x="9312" y="12646"/>
                      <a:pt x="9073" y="8442"/>
                      <a:pt x="9073" y="8442"/>
                    </a:cubicBezTo>
                    <a:lnTo>
                      <a:pt x="9552" y="35"/>
                    </a:lnTo>
                    <a:lnTo>
                      <a:pt x="548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1" name="Google Shape;1838;p75"/>
              <p:cNvSpPr/>
              <p:nvPr/>
            </p:nvSpPr>
            <p:spPr>
              <a:xfrm>
                <a:off x="7278120" y="3875760"/>
                <a:ext cx="151560" cy="104040"/>
              </a:xfrm>
              <a:custGeom>
                <a:avLst/>
                <a:gdLst>
                  <a:gd name="textAreaLeft" fmla="*/ 0 w 151560"/>
                  <a:gd name="textAreaRight" fmla="*/ 151920 w 151560"/>
                  <a:gd name="textAreaTop" fmla="*/ 0 h 104040"/>
                  <a:gd name="textAreaBottom" fmla="*/ 104400 h 104040"/>
                </a:gdLst>
                <a:ahLst/>
                <a:cxnLst/>
                <a:rect l="textAreaLeft" t="textAreaTop" r="textAreaRight" b="textAreaBottom"/>
                <a:pathLst>
                  <a:path w="7314" h="5025">
                    <a:moveTo>
                      <a:pt x="6972" y="1"/>
                    </a:moveTo>
                    <a:lnTo>
                      <a:pt x="6972" y="1"/>
                    </a:lnTo>
                    <a:cubicBezTo>
                      <a:pt x="6713" y="2218"/>
                      <a:pt x="3446" y="4144"/>
                      <a:pt x="2239" y="4144"/>
                    </a:cubicBezTo>
                    <a:cubicBezTo>
                      <a:pt x="2014" y="4144"/>
                      <a:pt x="1860" y="4077"/>
                      <a:pt x="1812" y="3931"/>
                    </a:cubicBezTo>
                    <a:cubicBezTo>
                      <a:pt x="1470" y="2974"/>
                      <a:pt x="2905" y="1471"/>
                      <a:pt x="2905" y="1471"/>
                    </a:cubicBezTo>
                    <a:lnTo>
                      <a:pt x="2905" y="1471"/>
                    </a:lnTo>
                    <a:cubicBezTo>
                      <a:pt x="2905" y="1471"/>
                      <a:pt x="0" y="3760"/>
                      <a:pt x="308" y="4546"/>
                    </a:cubicBezTo>
                    <a:cubicBezTo>
                      <a:pt x="414" y="4853"/>
                      <a:pt x="905" y="5024"/>
                      <a:pt x="1582" y="5024"/>
                    </a:cubicBezTo>
                    <a:cubicBezTo>
                      <a:pt x="2641" y="5024"/>
                      <a:pt x="4156" y="4604"/>
                      <a:pt x="5366" y="3624"/>
                    </a:cubicBezTo>
                    <a:cubicBezTo>
                      <a:pt x="7314" y="1983"/>
                      <a:pt x="6972" y="1"/>
                      <a:pt x="6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200" bIns="52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2" name="Google Shape;1839;p75"/>
              <p:cNvSpPr/>
              <p:nvPr/>
            </p:nvSpPr>
            <p:spPr>
              <a:xfrm>
                <a:off x="7409880" y="3875760"/>
                <a:ext cx="12600" cy="6984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69840"/>
                  <a:gd name="textAreaBottom" fmla="*/ 70200 h 69840"/>
                </a:gdLst>
                <a:ahLst/>
                <a:cxnLst/>
                <a:rect l="textAreaLeft" t="textAreaTop" r="textAreaRight" b="textAreaBottom"/>
                <a:pathLst>
                  <a:path w="616" h="3385">
                    <a:moveTo>
                      <a:pt x="615" y="1"/>
                    </a:moveTo>
                    <a:lnTo>
                      <a:pt x="444" y="1436"/>
                    </a:lnTo>
                    <a:lnTo>
                      <a:pt x="0" y="2086"/>
                    </a:lnTo>
                    <a:lnTo>
                      <a:pt x="0" y="3384"/>
                    </a:lnTo>
                    <a:lnTo>
                      <a:pt x="615" y="3384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920" bIns="34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3" name="Google Shape;1840;p75"/>
              <p:cNvSpPr/>
              <p:nvPr/>
            </p:nvSpPr>
            <p:spPr>
              <a:xfrm>
                <a:off x="7474680" y="2644560"/>
                <a:ext cx="234000" cy="1056240"/>
              </a:xfrm>
              <a:custGeom>
                <a:avLst/>
                <a:gdLst>
                  <a:gd name="textAreaLeft" fmla="*/ 0 w 234000"/>
                  <a:gd name="textAreaRight" fmla="*/ 234360 w 234000"/>
                  <a:gd name="textAreaTop" fmla="*/ 0 h 1056240"/>
                  <a:gd name="textAreaBottom" fmla="*/ 1056600 h 1056240"/>
                </a:gdLst>
                <a:ahLst/>
                <a:cxnLst/>
                <a:rect l="textAreaLeft" t="textAreaTop" r="textAreaRight" b="textAreaBottom"/>
                <a:pathLst>
                  <a:path w="11279" h="50855">
                    <a:moveTo>
                      <a:pt x="444" y="0"/>
                    </a:moveTo>
                    <a:lnTo>
                      <a:pt x="0" y="15004"/>
                    </a:lnTo>
                    <a:lnTo>
                      <a:pt x="2290" y="50855"/>
                    </a:lnTo>
                    <a:lnTo>
                      <a:pt x="5639" y="50855"/>
                    </a:lnTo>
                    <a:cubicBezTo>
                      <a:pt x="7177" y="38209"/>
                      <a:pt x="7656" y="15755"/>
                      <a:pt x="7656" y="15755"/>
                    </a:cubicBezTo>
                    <a:cubicBezTo>
                      <a:pt x="9330" y="10629"/>
                      <a:pt x="10561" y="5332"/>
                      <a:pt x="11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4" name="Google Shape;1841;p75"/>
              <p:cNvSpPr/>
              <p:nvPr/>
            </p:nvSpPr>
            <p:spPr>
              <a:xfrm>
                <a:off x="7240320" y="2644560"/>
                <a:ext cx="234000" cy="1056240"/>
              </a:xfrm>
              <a:custGeom>
                <a:avLst/>
                <a:gdLst>
                  <a:gd name="textAreaLeft" fmla="*/ 0 w 234000"/>
                  <a:gd name="textAreaRight" fmla="*/ 234360 w 234000"/>
                  <a:gd name="textAreaTop" fmla="*/ 0 h 1056240"/>
                  <a:gd name="textAreaBottom" fmla="*/ 1056600 h 1056240"/>
                </a:gdLst>
                <a:ahLst/>
                <a:cxnLst/>
                <a:rect l="textAreaLeft" t="textAreaTop" r="textAreaRight" b="textAreaBottom"/>
                <a:pathLst>
                  <a:path w="11280" h="50855">
                    <a:moveTo>
                      <a:pt x="1" y="0"/>
                    </a:moveTo>
                    <a:cubicBezTo>
                      <a:pt x="719" y="5366"/>
                      <a:pt x="1949" y="10629"/>
                      <a:pt x="3658" y="15790"/>
                    </a:cubicBezTo>
                    <a:cubicBezTo>
                      <a:pt x="3658" y="15790"/>
                      <a:pt x="3316" y="38893"/>
                      <a:pt x="5196" y="50855"/>
                    </a:cubicBezTo>
                    <a:lnTo>
                      <a:pt x="9263" y="50855"/>
                    </a:lnTo>
                    <a:lnTo>
                      <a:pt x="11279" y="15038"/>
                    </a:lnTo>
                    <a:lnTo>
                      <a:pt x="10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5" name="Google Shape;1842;p75"/>
              <p:cNvSpPr/>
              <p:nvPr/>
            </p:nvSpPr>
            <p:spPr>
              <a:xfrm>
                <a:off x="7214760" y="2100600"/>
                <a:ext cx="630720" cy="906480"/>
              </a:xfrm>
              <a:custGeom>
                <a:avLst/>
                <a:gdLst>
                  <a:gd name="textAreaLeft" fmla="*/ 0 w 630720"/>
                  <a:gd name="textAreaRight" fmla="*/ 631080 w 630720"/>
                  <a:gd name="textAreaTop" fmla="*/ 0 h 906480"/>
                  <a:gd name="textAreaBottom" fmla="*/ 906840 h 906480"/>
                </a:gdLst>
                <a:ahLst/>
                <a:cxnLst/>
                <a:rect l="textAreaLeft" t="textAreaTop" r="textAreaRight" b="textAreaBottom"/>
                <a:pathLst>
                  <a:path w="30384" h="43645">
                    <a:moveTo>
                      <a:pt x="6870" y="1"/>
                    </a:moveTo>
                    <a:cubicBezTo>
                      <a:pt x="6870" y="1"/>
                      <a:pt x="1" y="5879"/>
                      <a:pt x="69" y="18046"/>
                    </a:cubicBezTo>
                    <a:cubicBezTo>
                      <a:pt x="137" y="29427"/>
                      <a:pt x="4204" y="43644"/>
                      <a:pt x="4204" y="43644"/>
                    </a:cubicBezTo>
                    <a:lnTo>
                      <a:pt x="20848" y="43644"/>
                    </a:lnTo>
                    <a:cubicBezTo>
                      <a:pt x="20848" y="43644"/>
                      <a:pt x="30383" y="13056"/>
                      <a:pt x="19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6" name="Google Shape;1843;p75"/>
              <p:cNvSpPr/>
              <p:nvPr/>
            </p:nvSpPr>
            <p:spPr>
              <a:xfrm>
                <a:off x="7216920" y="2100600"/>
                <a:ext cx="477360" cy="336240"/>
              </a:xfrm>
              <a:custGeom>
                <a:avLst/>
                <a:gdLst>
                  <a:gd name="textAreaLeft" fmla="*/ 0 w 477360"/>
                  <a:gd name="textAreaRight" fmla="*/ 477720 w 477360"/>
                  <a:gd name="textAreaTop" fmla="*/ 0 h 336240"/>
                  <a:gd name="textAreaBottom" fmla="*/ 336600 h 336240"/>
                </a:gdLst>
                <a:ahLst/>
                <a:cxnLst/>
                <a:rect l="textAreaLeft" t="textAreaTop" r="textAreaRight" b="textAreaBottom"/>
                <a:pathLst>
                  <a:path w="23001" h="16201">
                    <a:moveTo>
                      <a:pt x="6767" y="1"/>
                    </a:moveTo>
                    <a:cubicBezTo>
                      <a:pt x="6767" y="1"/>
                      <a:pt x="581" y="5298"/>
                      <a:pt x="0" y="16201"/>
                    </a:cubicBezTo>
                    <a:cubicBezTo>
                      <a:pt x="7724" y="13535"/>
                      <a:pt x="15414" y="10835"/>
                      <a:pt x="23001" y="7861"/>
                    </a:cubicBezTo>
                    <a:cubicBezTo>
                      <a:pt x="22215" y="4991"/>
                      <a:pt x="20814" y="2291"/>
                      <a:pt x="18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7" name="Google Shape;1844;p75"/>
              <p:cNvSpPr/>
              <p:nvPr/>
            </p:nvSpPr>
            <p:spPr>
              <a:xfrm>
                <a:off x="7275960" y="1448640"/>
                <a:ext cx="395640" cy="362160"/>
              </a:xfrm>
              <a:custGeom>
                <a:avLst/>
                <a:gdLst>
                  <a:gd name="textAreaLeft" fmla="*/ 0 w 395640"/>
                  <a:gd name="textAreaRight" fmla="*/ 396000 w 395640"/>
                  <a:gd name="textAreaTop" fmla="*/ 0 h 362160"/>
                  <a:gd name="textAreaBottom" fmla="*/ 362520 h 362160"/>
                </a:gdLst>
                <a:ahLst/>
                <a:cxnLst/>
                <a:rect l="textAreaLeft" t="textAreaTop" r="textAreaRight" b="textAreaBottom"/>
                <a:pathLst>
                  <a:path w="19072" h="17458">
                    <a:moveTo>
                      <a:pt x="5264" y="1"/>
                    </a:moveTo>
                    <a:lnTo>
                      <a:pt x="7178" y="7862"/>
                    </a:lnTo>
                    <a:lnTo>
                      <a:pt x="3418" y="9980"/>
                    </a:lnTo>
                    <a:lnTo>
                      <a:pt x="1" y="11894"/>
                    </a:lnTo>
                    <a:lnTo>
                      <a:pt x="1026" y="17021"/>
                    </a:lnTo>
                    <a:cubicBezTo>
                      <a:pt x="2990" y="17321"/>
                      <a:pt x="4959" y="17458"/>
                      <a:pt x="6926" y="17458"/>
                    </a:cubicBezTo>
                    <a:cubicBezTo>
                      <a:pt x="10776" y="17458"/>
                      <a:pt x="14621" y="16935"/>
                      <a:pt x="18422" y="16098"/>
                    </a:cubicBezTo>
                    <a:lnTo>
                      <a:pt x="19071" y="11894"/>
                    </a:lnTo>
                    <a:lnTo>
                      <a:pt x="14594" y="9399"/>
                    </a:lnTo>
                    <a:lnTo>
                      <a:pt x="11894" y="7862"/>
                    </a:lnTo>
                    <a:lnTo>
                      <a:pt x="13808" y="1"/>
                    </a:lnTo>
                    <a:lnTo>
                      <a:pt x="9536" y="1949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8" name="Google Shape;1845;p75"/>
              <p:cNvSpPr/>
              <p:nvPr/>
            </p:nvSpPr>
            <p:spPr>
              <a:xfrm>
                <a:off x="7384320" y="1448640"/>
                <a:ext cx="177120" cy="100440"/>
              </a:xfrm>
              <a:custGeom>
                <a:avLst/>
                <a:gdLst>
                  <a:gd name="textAreaLeft" fmla="*/ 0 w 177120"/>
                  <a:gd name="textAreaRight" fmla="*/ 177480 w 177120"/>
                  <a:gd name="textAreaTop" fmla="*/ 0 h 100440"/>
                  <a:gd name="textAreaBottom" fmla="*/ 100800 h 100440"/>
                </a:gdLst>
                <a:ahLst/>
                <a:cxnLst/>
                <a:rect l="textAreaLeft" t="textAreaTop" r="textAreaRight" b="textAreaBottom"/>
                <a:pathLst>
                  <a:path w="8545" h="4855">
                    <a:moveTo>
                      <a:pt x="1" y="1"/>
                    </a:moveTo>
                    <a:lnTo>
                      <a:pt x="1197" y="4854"/>
                    </a:lnTo>
                    <a:cubicBezTo>
                      <a:pt x="3384" y="4478"/>
                      <a:pt x="5537" y="4034"/>
                      <a:pt x="7690" y="3555"/>
                    </a:cubicBezTo>
                    <a:lnTo>
                      <a:pt x="8545" y="1"/>
                    </a:lnTo>
                    <a:lnTo>
                      <a:pt x="4273" y="19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0" bIns="50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39" name="Google Shape;1846;p75"/>
              <p:cNvSpPr/>
              <p:nvPr/>
            </p:nvSpPr>
            <p:spPr>
              <a:xfrm>
                <a:off x="6954120" y="1695960"/>
                <a:ext cx="349560" cy="547200"/>
              </a:xfrm>
              <a:custGeom>
                <a:avLst/>
                <a:gdLst>
                  <a:gd name="textAreaLeft" fmla="*/ 0 w 349560"/>
                  <a:gd name="textAreaRight" fmla="*/ 349920 w 349560"/>
                  <a:gd name="textAreaTop" fmla="*/ 0 h 547200"/>
                  <a:gd name="textAreaBottom" fmla="*/ 547560 h 547200"/>
                </a:gdLst>
                <a:ahLst/>
                <a:cxnLst/>
                <a:rect l="textAreaLeft" t="textAreaTop" r="textAreaRight" b="textAreaBottom"/>
                <a:pathLst>
                  <a:path w="16850" h="26351">
                    <a:moveTo>
                      <a:pt x="15483" y="0"/>
                    </a:moveTo>
                    <a:lnTo>
                      <a:pt x="4444" y="10253"/>
                    </a:lnTo>
                    <a:cubicBezTo>
                      <a:pt x="4444" y="10253"/>
                      <a:pt x="1" y="13876"/>
                      <a:pt x="1710" y="15927"/>
                    </a:cubicBezTo>
                    <a:cubicBezTo>
                      <a:pt x="3487" y="18114"/>
                      <a:pt x="13193" y="26350"/>
                      <a:pt x="13193" y="26350"/>
                    </a:cubicBezTo>
                    <a:lnTo>
                      <a:pt x="14697" y="23172"/>
                    </a:lnTo>
                    <a:lnTo>
                      <a:pt x="6494" y="14560"/>
                    </a:lnTo>
                    <a:lnTo>
                      <a:pt x="16850" y="6870"/>
                    </a:lnTo>
                    <a:lnTo>
                      <a:pt x="1548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0" name="Google Shape;1847;p75"/>
              <p:cNvSpPr/>
              <p:nvPr/>
            </p:nvSpPr>
            <p:spPr>
              <a:xfrm>
                <a:off x="7228440" y="2143800"/>
                <a:ext cx="201960" cy="141120"/>
              </a:xfrm>
              <a:custGeom>
                <a:avLst/>
                <a:gdLst>
                  <a:gd name="textAreaLeft" fmla="*/ 0 w 201960"/>
                  <a:gd name="textAreaRight" fmla="*/ 202320 w 201960"/>
                  <a:gd name="textAreaTop" fmla="*/ 0 h 141120"/>
                  <a:gd name="textAreaBottom" fmla="*/ 141480 h 141120"/>
                </a:gdLst>
                <a:ahLst/>
                <a:cxnLst/>
                <a:rect l="textAreaLeft" t="textAreaTop" r="textAreaRight" b="textAreaBottom"/>
                <a:pathLst>
                  <a:path w="9742" h="6808">
                    <a:moveTo>
                      <a:pt x="6631" y="1"/>
                    </a:moveTo>
                    <a:cubicBezTo>
                      <a:pt x="5913" y="1"/>
                      <a:pt x="4205" y="1470"/>
                      <a:pt x="3453" y="2154"/>
                    </a:cubicBezTo>
                    <a:cubicBezTo>
                      <a:pt x="3292" y="2292"/>
                      <a:pt x="3111" y="2347"/>
                      <a:pt x="2926" y="2347"/>
                    </a:cubicBezTo>
                    <a:cubicBezTo>
                      <a:pt x="2245" y="2347"/>
                      <a:pt x="1505" y="1607"/>
                      <a:pt x="1505" y="1607"/>
                    </a:cubicBezTo>
                    <a:lnTo>
                      <a:pt x="1" y="4785"/>
                    </a:lnTo>
                    <a:cubicBezTo>
                      <a:pt x="1" y="4785"/>
                      <a:pt x="1578" y="6808"/>
                      <a:pt x="3177" y="6808"/>
                    </a:cubicBezTo>
                    <a:cubicBezTo>
                      <a:pt x="3657" y="6808"/>
                      <a:pt x="4139" y="6626"/>
                      <a:pt x="4581" y="6152"/>
                    </a:cubicBezTo>
                    <a:cubicBezTo>
                      <a:pt x="5537" y="5127"/>
                      <a:pt x="7349" y="4683"/>
                      <a:pt x="7349" y="4683"/>
                    </a:cubicBezTo>
                    <a:cubicBezTo>
                      <a:pt x="8117" y="4992"/>
                      <a:pt x="8629" y="5091"/>
                      <a:pt x="8969" y="5091"/>
                    </a:cubicBezTo>
                    <a:cubicBezTo>
                      <a:pt x="9569" y="5091"/>
                      <a:pt x="9639" y="4785"/>
                      <a:pt x="9639" y="4785"/>
                    </a:cubicBezTo>
                    <a:cubicBezTo>
                      <a:pt x="9639" y="4785"/>
                      <a:pt x="8477" y="3897"/>
                      <a:pt x="7554" y="3760"/>
                    </a:cubicBezTo>
                    <a:cubicBezTo>
                      <a:pt x="7502" y="3754"/>
                      <a:pt x="7446" y="3752"/>
                      <a:pt x="7389" y="3752"/>
                    </a:cubicBezTo>
                    <a:cubicBezTo>
                      <a:pt x="6428" y="3752"/>
                      <a:pt x="4786" y="4512"/>
                      <a:pt x="4786" y="4512"/>
                    </a:cubicBezTo>
                    <a:cubicBezTo>
                      <a:pt x="5332" y="3794"/>
                      <a:pt x="7622" y="2769"/>
                      <a:pt x="7622" y="2769"/>
                    </a:cubicBezTo>
                    <a:lnTo>
                      <a:pt x="8169" y="3042"/>
                    </a:lnTo>
                    <a:cubicBezTo>
                      <a:pt x="8585" y="3340"/>
                      <a:pt x="8937" y="3424"/>
                      <a:pt x="9201" y="3424"/>
                    </a:cubicBezTo>
                    <a:cubicBezTo>
                      <a:pt x="9545" y="3424"/>
                      <a:pt x="9741" y="3282"/>
                      <a:pt x="9741" y="3282"/>
                    </a:cubicBezTo>
                    <a:cubicBezTo>
                      <a:pt x="9741" y="3282"/>
                      <a:pt x="8331" y="1807"/>
                      <a:pt x="7497" y="1807"/>
                    </a:cubicBezTo>
                    <a:cubicBezTo>
                      <a:pt x="7470" y="1807"/>
                      <a:pt x="7443" y="1809"/>
                      <a:pt x="7417" y="1812"/>
                    </a:cubicBezTo>
                    <a:cubicBezTo>
                      <a:pt x="6631" y="1915"/>
                      <a:pt x="4273" y="3282"/>
                      <a:pt x="4273" y="3282"/>
                    </a:cubicBezTo>
                    <a:cubicBezTo>
                      <a:pt x="4581" y="2564"/>
                      <a:pt x="6631" y="992"/>
                      <a:pt x="6631" y="992"/>
                    </a:cubicBezTo>
                    <a:cubicBezTo>
                      <a:pt x="6631" y="992"/>
                      <a:pt x="9570" y="889"/>
                      <a:pt x="9502" y="684"/>
                    </a:cubicBezTo>
                    <a:cubicBezTo>
                      <a:pt x="9434" y="479"/>
                      <a:pt x="7383" y="1"/>
                      <a:pt x="66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0560" bIns="70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1" name="Google Shape;1848;p75"/>
              <p:cNvSpPr/>
              <p:nvPr/>
            </p:nvSpPr>
            <p:spPr>
              <a:xfrm>
                <a:off x="7278840" y="2142360"/>
                <a:ext cx="147960" cy="56880"/>
              </a:xfrm>
              <a:custGeom>
                <a:avLst/>
                <a:gdLst>
                  <a:gd name="textAreaLeft" fmla="*/ 0 w 147960"/>
                  <a:gd name="textAreaRight" fmla="*/ 148320 w 147960"/>
                  <a:gd name="textAreaTop" fmla="*/ 0 h 56880"/>
                  <a:gd name="textAreaBottom" fmla="*/ 57240 h 56880"/>
                </a:gdLst>
                <a:ahLst/>
                <a:cxnLst/>
                <a:rect l="textAreaLeft" t="textAreaTop" r="textAreaRight" b="textAreaBottom"/>
                <a:pathLst>
                  <a:path w="7144" h="2761">
                    <a:moveTo>
                      <a:pt x="4033" y="0"/>
                    </a:moveTo>
                    <a:cubicBezTo>
                      <a:pt x="3486" y="0"/>
                      <a:pt x="2324" y="957"/>
                      <a:pt x="1162" y="2017"/>
                    </a:cubicBezTo>
                    <a:lnTo>
                      <a:pt x="992" y="2153"/>
                    </a:lnTo>
                    <a:cubicBezTo>
                      <a:pt x="533" y="2558"/>
                      <a:pt x="266" y="2601"/>
                      <a:pt x="174" y="2601"/>
                    </a:cubicBezTo>
                    <a:cubicBezTo>
                      <a:pt x="149" y="2601"/>
                      <a:pt x="137" y="2598"/>
                      <a:pt x="137" y="2598"/>
                    </a:cubicBezTo>
                    <a:cubicBezTo>
                      <a:pt x="117" y="2588"/>
                      <a:pt x="100" y="2584"/>
                      <a:pt x="85" y="2584"/>
                    </a:cubicBezTo>
                    <a:cubicBezTo>
                      <a:pt x="49" y="2584"/>
                      <a:pt x="25" y="2608"/>
                      <a:pt x="0" y="2632"/>
                    </a:cubicBezTo>
                    <a:cubicBezTo>
                      <a:pt x="0" y="2666"/>
                      <a:pt x="0" y="2734"/>
                      <a:pt x="35" y="2734"/>
                    </a:cubicBezTo>
                    <a:cubicBezTo>
                      <a:pt x="69" y="2752"/>
                      <a:pt x="94" y="2760"/>
                      <a:pt x="120" y="2760"/>
                    </a:cubicBezTo>
                    <a:cubicBezTo>
                      <a:pt x="146" y="2760"/>
                      <a:pt x="171" y="2752"/>
                      <a:pt x="205" y="2734"/>
                    </a:cubicBezTo>
                    <a:cubicBezTo>
                      <a:pt x="547" y="2700"/>
                      <a:pt x="855" y="2529"/>
                      <a:pt x="1094" y="2290"/>
                    </a:cubicBezTo>
                    <a:lnTo>
                      <a:pt x="1265" y="2119"/>
                    </a:lnTo>
                    <a:cubicBezTo>
                      <a:pt x="1914" y="1538"/>
                      <a:pt x="3486" y="171"/>
                      <a:pt x="4033" y="171"/>
                    </a:cubicBezTo>
                    <a:cubicBezTo>
                      <a:pt x="4683" y="171"/>
                      <a:pt x="6391" y="445"/>
                      <a:pt x="6904" y="718"/>
                    </a:cubicBezTo>
                    <a:cubicBezTo>
                      <a:pt x="5845" y="889"/>
                      <a:pt x="4819" y="991"/>
                      <a:pt x="3760" y="991"/>
                    </a:cubicBezTo>
                    <a:cubicBezTo>
                      <a:pt x="3726" y="991"/>
                      <a:pt x="3691" y="1026"/>
                      <a:pt x="3691" y="1060"/>
                    </a:cubicBezTo>
                    <a:cubicBezTo>
                      <a:pt x="3657" y="1094"/>
                      <a:pt x="3691" y="1128"/>
                      <a:pt x="3760" y="1162"/>
                    </a:cubicBezTo>
                    <a:cubicBezTo>
                      <a:pt x="3834" y="1169"/>
                      <a:pt x="3921" y="1171"/>
                      <a:pt x="4018" y="1171"/>
                    </a:cubicBezTo>
                    <a:cubicBezTo>
                      <a:pt x="4994" y="1171"/>
                      <a:pt x="6982" y="886"/>
                      <a:pt x="7075" y="855"/>
                    </a:cubicBezTo>
                    <a:cubicBezTo>
                      <a:pt x="7109" y="855"/>
                      <a:pt x="7143" y="821"/>
                      <a:pt x="7143" y="821"/>
                    </a:cubicBezTo>
                    <a:cubicBezTo>
                      <a:pt x="7143" y="786"/>
                      <a:pt x="7143" y="752"/>
                      <a:pt x="7143" y="718"/>
                    </a:cubicBezTo>
                    <a:cubicBezTo>
                      <a:pt x="6870" y="274"/>
                      <a:pt x="4546" y="35"/>
                      <a:pt x="40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440" bIns="28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2" name="Google Shape;1849;p75"/>
              <p:cNvSpPr/>
              <p:nvPr/>
            </p:nvSpPr>
            <p:spPr>
              <a:xfrm>
                <a:off x="7314840" y="2180160"/>
                <a:ext cx="117360" cy="36720"/>
              </a:xfrm>
              <a:custGeom>
                <a:avLst/>
                <a:gdLst>
                  <a:gd name="textAreaLeft" fmla="*/ 0 w 117360"/>
                  <a:gd name="textAreaRight" fmla="*/ 117720 w 117360"/>
                  <a:gd name="textAreaTop" fmla="*/ 0 h 36720"/>
                  <a:gd name="textAreaBottom" fmla="*/ 37080 h 36720"/>
                </a:gdLst>
                <a:ahLst/>
                <a:cxnLst/>
                <a:rect l="textAreaLeft" t="textAreaTop" r="textAreaRight" b="textAreaBottom"/>
                <a:pathLst>
                  <a:path w="5674" h="1789">
                    <a:moveTo>
                      <a:pt x="3297" y="0"/>
                    </a:moveTo>
                    <a:cubicBezTo>
                      <a:pt x="3280" y="0"/>
                      <a:pt x="3263" y="1"/>
                      <a:pt x="3247" y="3"/>
                    </a:cubicBezTo>
                    <a:cubicBezTo>
                      <a:pt x="2529" y="71"/>
                      <a:pt x="171" y="1404"/>
                      <a:pt x="69" y="1472"/>
                    </a:cubicBezTo>
                    <a:cubicBezTo>
                      <a:pt x="35" y="1472"/>
                      <a:pt x="0" y="1541"/>
                      <a:pt x="35" y="1575"/>
                    </a:cubicBezTo>
                    <a:cubicBezTo>
                      <a:pt x="59" y="1599"/>
                      <a:pt x="83" y="1623"/>
                      <a:pt x="107" y="1623"/>
                    </a:cubicBezTo>
                    <a:cubicBezTo>
                      <a:pt x="117" y="1623"/>
                      <a:pt x="127" y="1619"/>
                      <a:pt x="137" y="1609"/>
                    </a:cubicBezTo>
                    <a:cubicBezTo>
                      <a:pt x="171" y="1609"/>
                      <a:pt x="2598" y="242"/>
                      <a:pt x="3281" y="174"/>
                    </a:cubicBezTo>
                    <a:cubicBezTo>
                      <a:pt x="3290" y="173"/>
                      <a:pt x="3298" y="173"/>
                      <a:pt x="3307" y="173"/>
                    </a:cubicBezTo>
                    <a:cubicBezTo>
                      <a:pt x="3801" y="173"/>
                      <a:pt x="4965" y="1104"/>
                      <a:pt x="5469" y="1541"/>
                    </a:cubicBezTo>
                    <a:cubicBezTo>
                      <a:pt x="5399" y="1575"/>
                      <a:pt x="5287" y="1618"/>
                      <a:pt x="5107" y="1618"/>
                    </a:cubicBezTo>
                    <a:cubicBezTo>
                      <a:pt x="4757" y="1618"/>
                      <a:pt x="4150" y="1455"/>
                      <a:pt x="3110" y="755"/>
                    </a:cubicBezTo>
                    <a:cubicBezTo>
                      <a:pt x="3091" y="742"/>
                      <a:pt x="3073" y="736"/>
                      <a:pt x="3056" y="736"/>
                    </a:cubicBezTo>
                    <a:cubicBezTo>
                      <a:pt x="2987" y="736"/>
                      <a:pt x="2953" y="836"/>
                      <a:pt x="3008" y="891"/>
                    </a:cubicBezTo>
                    <a:cubicBezTo>
                      <a:pt x="4067" y="1609"/>
                      <a:pt x="4717" y="1780"/>
                      <a:pt x="5127" y="1780"/>
                    </a:cubicBezTo>
                    <a:cubicBezTo>
                      <a:pt x="5155" y="1786"/>
                      <a:pt x="5185" y="1788"/>
                      <a:pt x="5215" y="1788"/>
                    </a:cubicBezTo>
                    <a:cubicBezTo>
                      <a:pt x="5364" y="1788"/>
                      <a:pt x="5526" y="1717"/>
                      <a:pt x="5640" y="1575"/>
                    </a:cubicBezTo>
                    <a:cubicBezTo>
                      <a:pt x="5674" y="1541"/>
                      <a:pt x="5674" y="1506"/>
                      <a:pt x="5640" y="1472"/>
                    </a:cubicBezTo>
                    <a:cubicBezTo>
                      <a:pt x="5573" y="1405"/>
                      <a:pt x="4037" y="0"/>
                      <a:pt x="3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360" bIns="18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3" name="Google Shape;1850;p75"/>
              <p:cNvSpPr/>
              <p:nvPr/>
            </p:nvSpPr>
            <p:spPr>
              <a:xfrm>
                <a:off x="7187040" y="2208600"/>
                <a:ext cx="241920" cy="78120"/>
              </a:xfrm>
              <a:custGeom>
                <a:avLst/>
                <a:gdLst>
                  <a:gd name="textAreaLeft" fmla="*/ 0 w 241920"/>
                  <a:gd name="textAreaRight" fmla="*/ 242280 w 241920"/>
                  <a:gd name="textAreaTop" fmla="*/ 0 h 78120"/>
                  <a:gd name="textAreaBottom" fmla="*/ 78480 h 78120"/>
                </a:gdLst>
                <a:ahLst/>
                <a:cxnLst/>
                <a:rect l="textAreaLeft" t="textAreaTop" r="textAreaRight" b="textAreaBottom"/>
                <a:pathLst>
                  <a:path w="11655" h="3786">
                    <a:moveTo>
                      <a:pt x="86" y="0"/>
                    </a:moveTo>
                    <a:cubicBezTo>
                      <a:pt x="69" y="0"/>
                      <a:pt x="52" y="9"/>
                      <a:pt x="35" y="26"/>
                    </a:cubicBezTo>
                    <a:cubicBezTo>
                      <a:pt x="1" y="60"/>
                      <a:pt x="1" y="94"/>
                      <a:pt x="35" y="128"/>
                    </a:cubicBezTo>
                    <a:cubicBezTo>
                      <a:pt x="35" y="128"/>
                      <a:pt x="1539" y="1427"/>
                      <a:pt x="1983" y="1837"/>
                    </a:cubicBezTo>
                    <a:lnTo>
                      <a:pt x="2256" y="2076"/>
                    </a:lnTo>
                    <a:cubicBezTo>
                      <a:pt x="2769" y="2589"/>
                      <a:pt x="3658" y="3478"/>
                      <a:pt x="4683" y="3717"/>
                    </a:cubicBezTo>
                    <a:cubicBezTo>
                      <a:pt x="4820" y="3751"/>
                      <a:pt x="4990" y="3785"/>
                      <a:pt x="5127" y="3785"/>
                    </a:cubicBezTo>
                    <a:cubicBezTo>
                      <a:pt x="5913" y="3785"/>
                      <a:pt x="6494" y="3238"/>
                      <a:pt x="6938" y="2828"/>
                    </a:cubicBezTo>
                    <a:cubicBezTo>
                      <a:pt x="7041" y="2726"/>
                      <a:pt x="7144" y="2623"/>
                      <a:pt x="7246" y="2555"/>
                    </a:cubicBezTo>
                    <a:cubicBezTo>
                      <a:pt x="7895" y="2145"/>
                      <a:pt x="8613" y="1871"/>
                      <a:pt x="9331" y="1666"/>
                    </a:cubicBezTo>
                    <a:cubicBezTo>
                      <a:pt x="9502" y="1735"/>
                      <a:pt x="9843" y="1837"/>
                      <a:pt x="10390" y="2008"/>
                    </a:cubicBezTo>
                    <a:cubicBezTo>
                      <a:pt x="10561" y="2076"/>
                      <a:pt x="10766" y="2111"/>
                      <a:pt x="10937" y="2111"/>
                    </a:cubicBezTo>
                    <a:cubicBezTo>
                      <a:pt x="10963" y="2114"/>
                      <a:pt x="10989" y="2115"/>
                      <a:pt x="11015" y="2115"/>
                    </a:cubicBezTo>
                    <a:cubicBezTo>
                      <a:pt x="11290" y="2115"/>
                      <a:pt x="11530" y="1951"/>
                      <a:pt x="11655" y="1701"/>
                    </a:cubicBezTo>
                    <a:cubicBezTo>
                      <a:pt x="11655" y="1701"/>
                      <a:pt x="11655" y="1666"/>
                      <a:pt x="11621" y="1632"/>
                    </a:cubicBezTo>
                    <a:cubicBezTo>
                      <a:pt x="11040" y="1085"/>
                      <a:pt x="10322" y="744"/>
                      <a:pt x="9536" y="573"/>
                    </a:cubicBezTo>
                    <a:cubicBezTo>
                      <a:pt x="9490" y="570"/>
                      <a:pt x="9444" y="569"/>
                      <a:pt x="9397" y="569"/>
                    </a:cubicBezTo>
                    <a:cubicBezTo>
                      <a:pt x="8308" y="569"/>
                      <a:pt x="6799" y="1292"/>
                      <a:pt x="6733" y="1325"/>
                    </a:cubicBezTo>
                    <a:cubicBezTo>
                      <a:pt x="6699" y="1359"/>
                      <a:pt x="6665" y="1393"/>
                      <a:pt x="6699" y="1427"/>
                    </a:cubicBezTo>
                    <a:cubicBezTo>
                      <a:pt x="6699" y="1495"/>
                      <a:pt x="6768" y="1495"/>
                      <a:pt x="6802" y="1495"/>
                    </a:cubicBezTo>
                    <a:cubicBezTo>
                      <a:pt x="6802" y="1495"/>
                      <a:pt x="8345" y="740"/>
                      <a:pt x="9406" y="740"/>
                    </a:cubicBezTo>
                    <a:cubicBezTo>
                      <a:pt x="9450" y="740"/>
                      <a:pt x="9493" y="741"/>
                      <a:pt x="9536" y="744"/>
                    </a:cubicBezTo>
                    <a:cubicBezTo>
                      <a:pt x="10254" y="880"/>
                      <a:pt x="10971" y="1222"/>
                      <a:pt x="11518" y="1735"/>
                    </a:cubicBezTo>
                    <a:cubicBezTo>
                      <a:pt x="11469" y="1808"/>
                      <a:pt x="11332" y="1952"/>
                      <a:pt x="10982" y="1952"/>
                    </a:cubicBezTo>
                    <a:cubicBezTo>
                      <a:pt x="10843" y="1952"/>
                      <a:pt x="10672" y="1930"/>
                      <a:pt x="10459" y="1871"/>
                    </a:cubicBezTo>
                    <a:cubicBezTo>
                      <a:pt x="10049" y="1735"/>
                      <a:pt x="9638" y="1598"/>
                      <a:pt x="9228" y="1393"/>
                    </a:cubicBezTo>
                    <a:cubicBezTo>
                      <a:pt x="9194" y="1393"/>
                      <a:pt x="9126" y="1393"/>
                      <a:pt x="9126" y="1427"/>
                    </a:cubicBezTo>
                    <a:cubicBezTo>
                      <a:pt x="9092" y="1461"/>
                      <a:pt x="9092" y="1530"/>
                      <a:pt x="9126" y="1564"/>
                    </a:cubicBezTo>
                    <a:cubicBezTo>
                      <a:pt x="8442" y="1735"/>
                      <a:pt x="7793" y="2042"/>
                      <a:pt x="7178" y="2418"/>
                    </a:cubicBezTo>
                    <a:cubicBezTo>
                      <a:pt x="7075" y="2487"/>
                      <a:pt x="6938" y="2589"/>
                      <a:pt x="6802" y="2726"/>
                    </a:cubicBezTo>
                    <a:cubicBezTo>
                      <a:pt x="6362" y="3136"/>
                      <a:pt x="5821" y="3623"/>
                      <a:pt x="5115" y="3623"/>
                    </a:cubicBezTo>
                    <a:cubicBezTo>
                      <a:pt x="4998" y="3623"/>
                      <a:pt x="4877" y="3609"/>
                      <a:pt x="4751" y="3580"/>
                    </a:cubicBezTo>
                    <a:cubicBezTo>
                      <a:pt x="3760" y="3307"/>
                      <a:pt x="2871" y="2487"/>
                      <a:pt x="2359" y="1974"/>
                    </a:cubicBezTo>
                    <a:cubicBezTo>
                      <a:pt x="2290" y="1871"/>
                      <a:pt x="2188" y="1803"/>
                      <a:pt x="2120" y="1735"/>
                    </a:cubicBezTo>
                    <a:cubicBezTo>
                      <a:pt x="1641" y="1290"/>
                      <a:pt x="172" y="26"/>
                      <a:pt x="137" y="26"/>
                    </a:cubicBezTo>
                    <a:cubicBezTo>
                      <a:pt x="120" y="9"/>
                      <a:pt x="103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4" name="Google Shape;1851;p75"/>
              <p:cNvSpPr/>
              <p:nvPr/>
            </p:nvSpPr>
            <p:spPr>
              <a:xfrm>
                <a:off x="7650000" y="1695960"/>
                <a:ext cx="349560" cy="547200"/>
              </a:xfrm>
              <a:custGeom>
                <a:avLst/>
                <a:gdLst>
                  <a:gd name="textAreaLeft" fmla="*/ 0 w 349560"/>
                  <a:gd name="textAreaRight" fmla="*/ 349920 w 349560"/>
                  <a:gd name="textAreaTop" fmla="*/ 0 h 547200"/>
                  <a:gd name="textAreaBottom" fmla="*/ 547560 h 547200"/>
                </a:gdLst>
                <a:ahLst/>
                <a:cxnLst/>
                <a:rect l="textAreaLeft" t="textAreaTop" r="textAreaRight" b="textAreaBottom"/>
                <a:pathLst>
                  <a:path w="16850" h="26351">
                    <a:moveTo>
                      <a:pt x="1060" y="0"/>
                    </a:moveTo>
                    <a:lnTo>
                      <a:pt x="1" y="6870"/>
                    </a:lnTo>
                    <a:lnTo>
                      <a:pt x="10356" y="14560"/>
                    </a:lnTo>
                    <a:lnTo>
                      <a:pt x="2154" y="23172"/>
                    </a:lnTo>
                    <a:lnTo>
                      <a:pt x="3658" y="26350"/>
                    </a:lnTo>
                    <a:cubicBezTo>
                      <a:pt x="3658" y="26350"/>
                      <a:pt x="13364" y="18114"/>
                      <a:pt x="15175" y="15927"/>
                    </a:cubicBezTo>
                    <a:cubicBezTo>
                      <a:pt x="16850" y="13876"/>
                      <a:pt x="12441" y="10253"/>
                      <a:pt x="12441" y="10253"/>
                    </a:cubicBezTo>
                    <a:lnTo>
                      <a:pt x="10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5" name="Google Shape;1852;p75"/>
              <p:cNvSpPr/>
              <p:nvPr/>
            </p:nvSpPr>
            <p:spPr>
              <a:xfrm>
                <a:off x="7523640" y="2143800"/>
                <a:ext cx="201960" cy="141120"/>
              </a:xfrm>
              <a:custGeom>
                <a:avLst/>
                <a:gdLst>
                  <a:gd name="textAreaLeft" fmla="*/ 0 w 201960"/>
                  <a:gd name="textAreaRight" fmla="*/ 202320 w 201960"/>
                  <a:gd name="textAreaTop" fmla="*/ 0 h 141120"/>
                  <a:gd name="textAreaBottom" fmla="*/ 141480 h 141120"/>
                </a:gdLst>
                <a:ahLst/>
                <a:cxnLst/>
                <a:rect l="textAreaLeft" t="textAreaTop" r="textAreaRight" b="textAreaBottom"/>
                <a:pathLst>
                  <a:path w="9741" h="6808">
                    <a:moveTo>
                      <a:pt x="3110" y="1"/>
                    </a:moveTo>
                    <a:cubicBezTo>
                      <a:pt x="2358" y="1"/>
                      <a:pt x="342" y="479"/>
                      <a:pt x="240" y="684"/>
                    </a:cubicBezTo>
                    <a:cubicBezTo>
                      <a:pt x="171" y="889"/>
                      <a:pt x="3110" y="992"/>
                      <a:pt x="3110" y="992"/>
                    </a:cubicBezTo>
                    <a:cubicBezTo>
                      <a:pt x="3110" y="992"/>
                      <a:pt x="5195" y="2564"/>
                      <a:pt x="5469" y="3282"/>
                    </a:cubicBezTo>
                    <a:cubicBezTo>
                      <a:pt x="5469" y="3282"/>
                      <a:pt x="3110" y="1915"/>
                      <a:pt x="2324" y="1812"/>
                    </a:cubicBezTo>
                    <a:cubicBezTo>
                      <a:pt x="2299" y="1809"/>
                      <a:pt x="2274" y="1807"/>
                      <a:pt x="2248" y="1807"/>
                    </a:cubicBezTo>
                    <a:cubicBezTo>
                      <a:pt x="1443" y="1807"/>
                      <a:pt x="0" y="3282"/>
                      <a:pt x="0" y="3282"/>
                    </a:cubicBezTo>
                    <a:cubicBezTo>
                      <a:pt x="0" y="3282"/>
                      <a:pt x="197" y="3424"/>
                      <a:pt x="541" y="3424"/>
                    </a:cubicBezTo>
                    <a:cubicBezTo>
                      <a:pt x="805" y="3424"/>
                      <a:pt x="1156" y="3340"/>
                      <a:pt x="1572" y="3042"/>
                    </a:cubicBezTo>
                    <a:lnTo>
                      <a:pt x="2119" y="2769"/>
                    </a:lnTo>
                    <a:cubicBezTo>
                      <a:pt x="2119" y="2769"/>
                      <a:pt x="4443" y="3794"/>
                      <a:pt x="4956" y="4512"/>
                    </a:cubicBezTo>
                    <a:cubicBezTo>
                      <a:pt x="4956" y="4512"/>
                      <a:pt x="3313" y="3752"/>
                      <a:pt x="2353" y="3752"/>
                    </a:cubicBezTo>
                    <a:cubicBezTo>
                      <a:pt x="2295" y="3752"/>
                      <a:pt x="2240" y="3754"/>
                      <a:pt x="2188" y="3760"/>
                    </a:cubicBezTo>
                    <a:cubicBezTo>
                      <a:pt x="1299" y="3897"/>
                      <a:pt x="137" y="4785"/>
                      <a:pt x="137" y="4785"/>
                    </a:cubicBezTo>
                    <a:cubicBezTo>
                      <a:pt x="137" y="4785"/>
                      <a:pt x="193" y="5091"/>
                      <a:pt x="782" y="5091"/>
                    </a:cubicBezTo>
                    <a:cubicBezTo>
                      <a:pt x="1117" y="5091"/>
                      <a:pt x="1625" y="4992"/>
                      <a:pt x="2393" y="4683"/>
                    </a:cubicBezTo>
                    <a:cubicBezTo>
                      <a:pt x="2393" y="4683"/>
                      <a:pt x="4204" y="5127"/>
                      <a:pt x="5195" y="6152"/>
                    </a:cubicBezTo>
                    <a:cubicBezTo>
                      <a:pt x="5629" y="6626"/>
                      <a:pt x="6105" y="6808"/>
                      <a:pt x="6580" y="6808"/>
                    </a:cubicBezTo>
                    <a:cubicBezTo>
                      <a:pt x="8163" y="6808"/>
                      <a:pt x="9741" y="4785"/>
                      <a:pt x="9741" y="4785"/>
                    </a:cubicBezTo>
                    <a:lnTo>
                      <a:pt x="8237" y="1607"/>
                    </a:lnTo>
                    <a:cubicBezTo>
                      <a:pt x="8237" y="1607"/>
                      <a:pt x="7497" y="2347"/>
                      <a:pt x="6815" y="2347"/>
                    </a:cubicBezTo>
                    <a:cubicBezTo>
                      <a:pt x="6630" y="2347"/>
                      <a:pt x="6449" y="2292"/>
                      <a:pt x="6289" y="2154"/>
                    </a:cubicBezTo>
                    <a:cubicBezTo>
                      <a:pt x="5537" y="1470"/>
                      <a:pt x="3862" y="1"/>
                      <a:pt x="3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794F5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0560" bIns="70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6" name="Google Shape;1853;p75"/>
              <p:cNvSpPr/>
              <p:nvPr/>
            </p:nvSpPr>
            <p:spPr>
              <a:xfrm>
                <a:off x="7526520" y="2142360"/>
                <a:ext cx="149400" cy="56880"/>
              </a:xfrm>
              <a:custGeom>
                <a:avLst/>
                <a:gdLst>
                  <a:gd name="textAreaLeft" fmla="*/ 0 w 149400"/>
                  <a:gd name="textAreaRight" fmla="*/ 149760 w 149400"/>
                  <a:gd name="textAreaTop" fmla="*/ 0 h 56880"/>
                  <a:gd name="textAreaBottom" fmla="*/ 57240 h 56880"/>
                </a:gdLst>
                <a:ahLst/>
                <a:cxnLst/>
                <a:rect l="textAreaLeft" t="textAreaTop" r="textAreaRight" b="textAreaBottom"/>
                <a:pathLst>
                  <a:path w="7212" h="2761">
                    <a:moveTo>
                      <a:pt x="3178" y="0"/>
                    </a:moveTo>
                    <a:cubicBezTo>
                      <a:pt x="2632" y="35"/>
                      <a:pt x="308" y="274"/>
                      <a:pt x="34" y="718"/>
                    </a:cubicBezTo>
                    <a:cubicBezTo>
                      <a:pt x="0" y="786"/>
                      <a:pt x="34" y="855"/>
                      <a:pt x="103" y="855"/>
                    </a:cubicBezTo>
                    <a:cubicBezTo>
                      <a:pt x="196" y="886"/>
                      <a:pt x="2211" y="1171"/>
                      <a:pt x="3193" y="1171"/>
                    </a:cubicBezTo>
                    <a:cubicBezTo>
                      <a:pt x="3290" y="1171"/>
                      <a:pt x="3378" y="1169"/>
                      <a:pt x="3452" y="1162"/>
                    </a:cubicBezTo>
                    <a:cubicBezTo>
                      <a:pt x="3486" y="1128"/>
                      <a:pt x="3520" y="1094"/>
                      <a:pt x="3520" y="1060"/>
                    </a:cubicBezTo>
                    <a:cubicBezTo>
                      <a:pt x="3486" y="1026"/>
                      <a:pt x="3452" y="991"/>
                      <a:pt x="3418" y="991"/>
                    </a:cubicBezTo>
                    <a:cubicBezTo>
                      <a:pt x="2358" y="991"/>
                      <a:pt x="1333" y="889"/>
                      <a:pt x="308" y="718"/>
                    </a:cubicBezTo>
                    <a:cubicBezTo>
                      <a:pt x="786" y="445"/>
                      <a:pt x="2529" y="171"/>
                      <a:pt x="3178" y="171"/>
                    </a:cubicBezTo>
                    <a:cubicBezTo>
                      <a:pt x="3725" y="171"/>
                      <a:pt x="5263" y="1538"/>
                      <a:pt x="5913" y="2119"/>
                    </a:cubicBezTo>
                    <a:lnTo>
                      <a:pt x="6118" y="2290"/>
                    </a:lnTo>
                    <a:cubicBezTo>
                      <a:pt x="6323" y="2529"/>
                      <a:pt x="6664" y="2700"/>
                      <a:pt x="7006" y="2734"/>
                    </a:cubicBezTo>
                    <a:cubicBezTo>
                      <a:pt x="7023" y="2752"/>
                      <a:pt x="7049" y="2760"/>
                      <a:pt x="7075" y="2760"/>
                    </a:cubicBezTo>
                    <a:cubicBezTo>
                      <a:pt x="7100" y="2760"/>
                      <a:pt x="7126" y="2752"/>
                      <a:pt x="7143" y="2734"/>
                    </a:cubicBezTo>
                    <a:cubicBezTo>
                      <a:pt x="7177" y="2734"/>
                      <a:pt x="7211" y="2666"/>
                      <a:pt x="7177" y="2632"/>
                    </a:cubicBezTo>
                    <a:cubicBezTo>
                      <a:pt x="7177" y="2608"/>
                      <a:pt x="7143" y="2584"/>
                      <a:pt x="7111" y="2584"/>
                    </a:cubicBezTo>
                    <a:cubicBezTo>
                      <a:pt x="7097" y="2584"/>
                      <a:pt x="7085" y="2588"/>
                      <a:pt x="7075" y="2598"/>
                    </a:cubicBezTo>
                    <a:cubicBezTo>
                      <a:pt x="7067" y="2598"/>
                      <a:pt x="7051" y="2601"/>
                      <a:pt x="7024" y="2601"/>
                    </a:cubicBezTo>
                    <a:cubicBezTo>
                      <a:pt x="6924" y="2601"/>
                      <a:pt x="6679" y="2558"/>
                      <a:pt x="6220" y="2153"/>
                    </a:cubicBezTo>
                    <a:lnTo>
                      <a:pt x="6049" y="2017"/>
                    </a:lnTo>
                    <a:cubicBezTo>
                      <a:pt x="4887" y="957"/>
                      <a:pt x="3691" y="0"/>
                      <a:pt x="3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440" bIns="28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7" name="Google Shape;1854;p75"/>
              <p:cNvSpPr/>
              <p:nvPr/>
            </p:nvSpPr>
            <p:spPr>
              <a:xfrm>
                <a:off x="7521480" y="2180160"/>
                <a:ext cx="117360" cy="36720"/>
              </a:xfrm>
              <a:custGeom>
                <a:avLst/>
                <a:gdLst>
                  <a:gd name="textAreaLeft" fmla="*/ 0 w 117360"/>
                  <a:gd name="textAreaRight" fmla="*/ 117720 w 117360"/>
                  <a:gd name="textAreaTop" fmla="*/ 0 h 36720"/>
                  <a:gd name="textAreaBottom" fmla="*/ 37080 h 36720"/>
                </a:gdLst>
                <a:ahLst/>
                <a:cxnLst/>
                <a:rect l="textAreaLeft" t="textAreaTop" r="textAreaRight" b="textAreaBottom"/>
                <a:pathLst>
                  <a:path w="5675" h="1789">
                    <a:moveTo>
                      <a:pt x="2377" y="0"/>
                    </a:moveTo>
                    <a:cubicBezTo>
                      <a:pt x="1637" y="0"/>
                      <a:pt x="102" y="1405"/>
                      <a:pt x="35" y="1472"/>
                    </a:cubicBezTo>
                    <a:cubicBezTo>
                      <a:pt x="1" y="1506"/>
                      <a:pt x="1" y="1541"/>
                      <a:pt x="35" y="1575"/>
                    </a:cubicBezTo>
                    <a:cubicBezTo>
                      <a:pt x="149" y="1717"/>
                      <a:pt x="310" y="1788"/>
                      <a:pt x="480" y="1788"/>
                    </a:cubicBezTo>
                    <a:cubicBezTo>
                      <a:pt x="513" y="1788"/>
                      <a:pt x="548" y="1786"/>
                      <a:pt x="582" y="1780"/>
                    </a:cubicBezTo>
                    <a:cubicBezTo>
                      <a:pt x="958" y="1780"/>
                      <a:pt x="1607" y="1609"/>
                      <a:pt x="2667" y="891"/>
                    </a:cubicBezTo>
                    <a:cubicBezTo>
                      <a:pt x="2749" y="836"/>
                      <a:pt x="2698" y="736"/>
                      <a:pt x="2621" y="736"/>
                    </a:cubicBezTo>
                    <a:cubicBezTo>
                      <a:pt x="2603" y="736"/>
                      <a:pt x="2584" y="742"/>
                      <a:pt x="2564" y="755"/>
                    </a:cubicBezTo>
                    <a:cubicBezTo>
                      <a:pt x="1547" y="1455"/>
                      <a:pt x="933" y="1618"/>
                      <a:pt x="585" y="1618"/>
                    </a:cubicBezTo>
                    <a:cubicBezTo>
                      <a:pt x="407" y="1618"/>
                      <a:pt x="298" y="1575"/>
                      <a:pt x="240" y="1541"/>
                    </a:cubicBezTo>
                    <a:cubicBezTo>
                      <a:pt x="710" y="1104"/>
                      <a:pt x="1873" y="173"/>
                      <a:pt x="2400" y="173"/>
                    </a:cubicBezTo>
                    <a:cubicBezTo>
                      <a:pt x="2409" y="173"/>
                      <a:pt x="2418" y="173"/>
                      <a:pt x="2427" y="174"/>
                    </a:cubicBezTo>
                    <a:cubicBezTo>
                      <a:pt x="3077" y="242"/>
                      <a:pt x="5503" y="1609"/>
                      <a:pt x="5537" y="1609"/>
                    </a:cubicBezTo>
                    <a:cubicBezTo>
                      <a:pt x="5547" y="1619"/>
                      <a:pt x="5560" y="1623"/>
                      <a:pt x="5574" y="1623"/>
                    </a:cubicBezTo>
                    <a:cubicBezTo>
                      <a:pt x="5606" y="1623"/>
                      <a:pt x="5640" y="1599"/>
                      <a:pt x="5640" y="1575"/>
                    </a:cubicBezTo>
                    <a:cubicBezTo>
                      <a:pt x="5674" y="1541"/>
                      <a:pt x="5640" y="1472"/>
                      <a:pt x="5606" y="1472"/>
                    </a:cubicBezTo>
                    <a:cubicBezTo>
                      <a:pt x="5503" y="1404"/>
                      <a:pt x="3145" y="71"/>
                      <a:pt x="2427" y="3"/>
                    </a:cubicBezTo>
                    <a:cubicBezTo>
                      <a:pt x="2411" y="1"/>
                      <a:pt x="2394" y="0"/>
                      <a:pt x="2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360" bIns="18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8" name="Google Shape;1855;p75"/>
              <p:cNvSpPr/>
              <p:nvPr/>
            </p:nvSpPr>
            <p:spPr>
              <a:xfrm>
                <a:off x="7524360" y="2208600"/>
                <a:ext cx="242280" cy="78120"/>
              </a:xfrm>
              <a:custGeom>
                <a:avLst/>
                <a:gdLst>
                  <a:gd name="textAreaLeft" fmla="*/ 0 w 242280"/>
                  <a:gd name="textAreaRight" fmla="*/ 242640 w 242280"/>
                  <a:gd name="textAreaTop" fmla="*/ 0 h 78120"/>
                  <a:gd name="textAreaBottom" fmla="*/ 78480 h 78120"/>
                </a:gdLst>
                <a:ahLst/>
                <a:cxnLst/>
                <a:rect l="textAreaLeft" t="textAreaTop" r="textAreaRight" b="textAreaBottom"/>
                <a:pathLst>
                  <a:path w="11689" h="3786">
                    <a:moveTo>
                      <a:pt x="11591" y="0"/>
                    </a:moveTo>
                    <a:cubicBezTo>
                      <a:pt x="11569" y="0"/>
                      <a:pt x="11552" y="9"/>
                      <a:pt x="11552" y="26"/>
                    </a:cubicBezTo>
                    <a:cubicBezTo>
                      <a:pt x="11518" y="26"/>
                      <a:pt x="10014" y="1290"/>
                      <a:pt x="9570" y="1735"/>
                    </a:cubicBezTo>
                    <a:cubicBezTo>
                      <a:pt x="9467" y="1803"/>
                      <a:pt x="9399" y="1871"/>
                      <a:pt x="9296" y="1974"/>
                    </a:cubicBezTo>
                    <a:cubicBezTo>
                      <a:pt x="8784" y="2487"/>
                      <a:pt x="7929" y="3307"/>
                      <a:pt x="6938" y="3580"/>
                    </a:cubicBezTo>
                    <a:cubicBezTo>
                      <a:pt x="6807" y="3609"/>
                      <a:pt x="6682" y="3623"/>
                      <a:pt x="6562" y="3623"/>
                    </a:cubicBezTo>
                    <a:cubicBezTo>
                      <a:pt x="5834" y="3623"/>
                      <a:pt x="5293" y="3136"/>
                      <a:pt x="4854" y="2726"/>
                    </a:cubicBezTo>
                    <a:cubicBezTo>
                      <a:pt x="4751" y="2589"/>
                      <a:pt x="4648" y="2487"/>
                      <a:pt x="4512" y="2418"/>
                    </a:cubicBezTo>
                    <a:cubicBezTo>
                      <a:pt x="3897" y="2042"/>
                      <a:pt x="3247" y="1735"/>
                      <a:pt x="2530" y="1564"/>
                    </a:cubicBezTo>
                    <a:cubicBezTo>
                      <a:pt x="2564" y="1530"/>
                      <a:pt x="2598" y="1461"/>
                      <a:pt x="2564" y="1427"/>
                    </a:cubicBezTo>
                    <a:cubicBezTo>
                      <a:pt x="2530" y="1393"/>
                      <a:pt x="2495" y="1393"/>
                      <a:pt x="2461" y="1393"/>
                    </a:cubicBezTo>
                    <a:cubicBezTo>
                      <a:pt x="2051" y="1598"/>
                      <a:pt x="1641" y="1769"/>
                      <a:pt x="1197" y="1871"/>
                    </a:cubicBezTo>
                    <a:cubicBezTo>
                      <a:pt x="993" y="1930"/>
                      <a:pt x="828" y="1952"/>
                      <a:pt x="695" y="1952"/>
                    </a:cubicBezTo>
                    <a:cubicBezTo>
                      <a:pt x="357" y="1952"/>
                      <a:pt x="220" y="1808"/>
                      <a:pt x="171" y="1735"/>
                    </a:cubicBezTo>
                    <a:cubicBezTo>
                      <a:pt x="718" y="1222"/>
                      <a:pt x="1402" y="880"/>
                      <a:pt x="2154" y="744"/>
                    </a:cubicBezTo>
                    <a:cubicBezTo>
                      <a:pt x="2195" y="741"/>
                      <a:pt x="2237" y="740"/>
                      <a:pt x="2280" y="740"/>
                    </a:cubicBezTo>
                    <a:cubicBezTo>
                      <a:pt x="3313" y="740"/>
                      <a:pt x="4888" y="1495"/>
                      <a:pt x="4888" y="1495"/>
                    </a:cubicBezTo>
                    <a:cubicBezTo>
                      <a:pt x="4922" y="1495"/>
                      <a:pt x="4990" y="1495"/>
                      <a:pt x="4990" y="1427"/>
                    </a:cubicBezTo>
                    <a:cubicBezTo>
                      <a:pt x="5024" y="1393"/>
                      <a:pt x="4990" y="1359"/>
                      <a:pt x="4956" y="1325"/>
                    </a:cubicBezTo>
                    <a:cubicBezTo>
                      <a:pt x="4891" y="1292"/>
                      <a:pt x="3350" y="569"/>
                      <a:pt x="2289" y="569"/>
                    </a:cubicBezTo>
                    <a:cubicBezTo>
                      <a:pt x="2243" y="569"/>
                      <a:pt x="2198" y="570"/>
                      <a:pt x="2154" y="573"/>
                    </a:cubicBezTo>
                    <a:cubicBezTo>
                      <a:pt x="1333" y="709"/>
                      <a:pt x="616" y="1085"/>
                      <a:pt x="35" y="1632"/>
                    </a:cubicBezTo>
                    <a:cubicBezTo>
                      <a:pt x="0" y="1666"/>
                      <a:pt x="0" y="1701"/>
                      <a:pt x="35" y="1701"/>
                    </a:cubicBezTo>
                    <a:cubicBezTo>
                      <a:pt x="128" y="1951"/>
                      <a:pt x="394" y="2115"/>
                      <a:pt x="674" y="2115"/>
                    </a:cubicBezTo>
                    <a:cubicBezTo>
                      <a:pt x="700" y="2115"/>
                      <a:pt x="726" y="2114"/>
                      <a:pt x="752" y="2111"/>
                    </a:cubicBezTo>
                    <a:cubicBezTo>
                      <a:pt x="923" y="2111"/>
                      <a:pt x="1128" y="2076"/>
                      <a:pt x="1299" y="2008"/>
                    </a:cubicBezTo>
                    <a:cubicBezTo>
                      <a:pt x="1846" y="1837"/>
                      <a:pt x="2154" y="1735"/>
                      <a:pt x="2359" y="1666"/>
                    </a:cubicBezTo>
                    <a:cubicBezTo>
                      <a:pt x="3076" y="1871"/>
                      <a:pt x="3760" y="2145"/>
                      <a:pt x="4409" y="2555"/>
                    </a:cubicBezTo>
                    <a:cubicBezTo>
                      <a:pt x="4512" y="2623"/>
                      <a:pt x="4648" y="2726"/>
                      <a:pt x="4751" y="2828"/>
                    </a:cubicBezTo>
                    <a:cubicBezTo>
                      <a:pt x="5195" y="3238"/>
                      <a:pt x="5776" y="3785"/>
                      <a:pt x="6528" y="3785"/>
                    </a:cubicBezTo>
                    <a:cubicBezTo>
                      <a:pt x="6699" y="3785"/>
                      <a:pt x="6836" y="3751"/>
                      <a:pt x="7007" y="3717"/>
                    </a:cubicBezTo>
                    <a:cubicBezTo>
                      <a:pt x="8032" y="3478"/>
                      <a:pt x="8921" y="2589"/>
                      <a:pt x="9433" y="2076"/>
                    </a:cubicBezTo>
                    <a:lnTo>
                      <a:pt x="9672" y="1837"/>
                    </a:lnTo>
                    <a:cubicBezTo>
                      <a:pt x="10151" y="1427"/>
                      <a:pt x="11655" y="128"/>
                      <a:pt x="11655" y="128"/>
                    </a:cubicBezTo>
                    <a:cubicBezTo>
                      <a:pt x="11689" y="94"/>
                      <a:pt x="11689" y="60"/>
                      <a:pt x="11655" y="26"/>
                    </a:cubicBezTo>
                    <a:cubicBezTo>
                      <a:pt x="11638" y="9"/>
                      <a:pt x="11612" y="0"/>
                      <a:pt x="11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49" name="Google Shape;1856;p75"/>
              <p:cNvSpPr/>
              <p:nvPr/>
            </p:nvSpPr>
            <p:spPr>
              <a:xfrm>
                <a:off x="7059240" y="1739880"/>
                <a:ext cx="848880" cy="361080"/>
              </a:xfrm>
              <a:custGeom>
                <a:avLst/>
                <a:gdLst>
                  <a:gd name="textAreaLeft" fmla="*/ 0 w 848880"/>
                  <a:gd name="textAreaRight" fmla="*/ 849240 w 848880"/>
                  <a:gd name="textAreaTop" fmla="*/ 0 h 361080"/>
                  <a:gd name="textAreaBottom" fmla="*/ 361440 h 361080"/>
                </a:gdLst>
                <a:ahLst/>
                <a:cxnLst/>
                <a:rect l="textAreaLeft" t="textAreaTop" r="textAreaRight" b="textAreaBottom"/>
                <a:pathLst>
                  <a:path w="40876" h="17397">
                    <a:moveTo>
                      <a:pt x="8135" y="0"/>
                    </a:moveTo>
                    <a:lnTo>
                      <a:pt x="1" y="7519"/>
                    </a:lnTo>
                    <a:lnTo>
                      <a:pt x="4034" y="10527"/>
                    </a:lnTo>
                    <a:lnTo>
                      <a:pt x="11792" y="4751"/>
                    </a:lnTo>
                    <a:lnTo>
                      <a:pt x="14355" y="17396"/>
                    </a:lnTo>
                    <a:lnTo>
                      <a:pt x="26488" y="17396"/>
                    </a:lnTo>
                    <a:lnTo>
                      <a:pt x="28436" y="4751"/>
                    </a:lnTo>
                    <a:lnTo>
                      <a:pt x="36570" y="10800"/>
                    </a:lnTo>
                    <a:lnTo>
                      <a:pt x="40876" y="8134"/>
                    </a:lnTo>
                    <a:lnTo>
                      <a:pt x="31853" y="0"/>
                    </a:lnTo>
                    <a:cubicBezTo>
                      <a:pt x="26966" y="1550"/>
                      <a:pt x="22702" y="2066"/>
                      <a:pt x="19188" y="2066"/>
                    </a:cubicBezTo>
                    <a:cubicBezTo>
                      <a:pt x="12160" y="2066"/>
                      <a:pt x="8135" y="0"/>
                      <a:pt x="8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0" name="Google Shape;1857;p75"/>
              <p:cNvSpPr/>
              <p:nvPr/>
            </p:nvSpPr>
            <p:spPr>
              <a:xfrm>
                <a:off x="7333920" y="1927080"/>
                <a:ext cx="116640" cy="32760"/>
              </a:xfrm>
              <a:custGeom>
                <a:avLst/>
                <a:gdLst>
                  <a:gd name="textAreaLeft" fmla="*/ 0 w 116640"/>
                  <a:gd name="textAreaRight" fmla="*/ 117000 w 116640"/>
                  <a:gd name="textAreaTop" fmla="*/ 0 h 32760"/>
                  <a:gd name="textAreaBottom" fmla="*/ 33120 h 32760"/>
                </a:gdLst>
                <a:ahLst/>
                <a:cxnLst/>
                <a:rect l="textAreaLeft" t="textAreaTop" r="textAreaRight" b="textAreaBottom"/>
                <a:pathLst>
                  <a:path w="5640" h="1590">
                    <a:moveTo>
                      <a:pt x="5507" y="1"/>
                    </a:moveTo>
                    <a:cubicBezTo>
                      <a:pt x="5477" y="1"/>
                      <a:pt x="5451" y="18"/>
                      <a:pt x="5434" y="52"/>
                    </a:cubicBezTo>
                    <a:cubicBezTo>
                      <a:pt x="4382" y="909"/>
                      <a:pt x="3066" y="1362"/>
                      <a:pt x="1739" y="1362"/>
                    </a:cubicBezTo>
                    <a:cubicBezTo>
                      <a:pt x="1213" y="1362"/>
                      <a:pt x="685" y="1291"/>
                      <a:pt x="171" y="1146"/>
                    </a:cubicBezTo>
                    <a:cubicBezTo>
                      <a:pt x="103" y="1146"/>
                      <a:pt x="34" y="1180"/>
                      <a:pt x="34" y="1248"/>
                    </a:cubicBezTo>
                    <a:cubicBezTo>
                      <a:pt x="0" y="1282"/>
                      <a:pt x="34" y="1351"/>
                      <a:pt x="103" y="1351"/>
                    </a:cubicBezTo>
                    <a:cubicBezTo>
                      <a:pt x="615" y="1487"/>
                      <a:pt x="1162" y="1590"/>
                      <a:pt x="1675" y="1590"/>
                    </a:cubicBezTo>
                    <a:cubicBezTo>
                      <a:pt x="3110" y="1590"/>
                      <a:pt x="4477" y="1077"/>
                      <a:pt x="5605" y="189"/>
                    </a:cubicBezTo>
                    <a:cubicBezTo>
                      <a:pt x="5639" y="155"/>
                      <a:pt x="5639" y="86"/>
                      <a:pt x="5605" y="52"/>
                    </a:cubicBezTo>
                    <a:cubicBezTo>
                      <a:pt x="5571" y="18"/>
                      <a:pt x="5537" y="1"/>
                      <a:pt x="5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560" bIns="16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1" name="Google Shape;1858;p75"/>
              <p:cNvSpPr/>
              <p:nvPr/>
            </p:nvSpPr>
            <p:spPr>
              <a:xfrm>
                <a:off x="7498080" y="1927440"/>
                <a:ext cx="116640" cy="32040"/>
              </a:xfrm>
              <a:custGeom>
                <a:avLst/>
                <a:gdLst>
                  <a:gd name="textAreaLeft" fmla="*/ 0 w 116640"/>
                  <a:gd name="textAreaRight" fmla="*/ 117000 w 11664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5641" h="1564">
                    <a:moveTo>
                      <a:pt x="138" y="0"/>
                    </a:moveTo>
                    <a:cubicBezTo>
                      <a:pt x="112" y="0"/>
                      <a:pt x="86" y="9"/>
                      <a:pt x="69" y="26"/>
                    </a:cubicBezTo>
                    <a:cubicBezTo>
                      <a:pt x="1" y="60"/>
                      <a:pt x="1" y="129"/>
                      <a:pt x="69" y="163"/>
                    </a:cubicBezTo>
                    <a:cubicBezTo>
                      <a:pt x="1163" y="1051"/>
                      <a:pt x="2530" y="1564"/>
                      <a:pt x="3965" y="1564"/>
                    </a:cubicBezTo>
                    <a:cubicBezTo>
                      <a:pt x="4478" y="1564"/>
                      <a:pt x="5025" y="1496"/>
                      <a:pt x="5572" y="1359"/>
                    </a:cubicBezTo>
                    <a:cubicBezTo>
                      <a:pt x="5606" y="1325"/>
                      <a:pt x="5640" y="1291"/>
                      <a:pt x="5640" y="1222"/>
                    </a:cubicBezTo>
                    <a:cubicBezTo>
                      <a:pt x="5615" y="1172"/>
                      <a:pt x="5572" y="1140"/>
                      <a:pt x="5537" y="1140"/>
                    </a:cubicBezTo>
                    <a:cubicBezTo>
                      <a:pt x="5524" y="1140"/>
                      <a:pt x="5513" y="1145"/>
                      <a:pt x="5503" y="1154"/>
                    </a:cubicBezTo>
                    <a:cubicBezTo>
                      <a:pt x="4999" y="1285"/>
                      <a:pt x="4483" y="1349"/>
                      <a:pt x="3971" y="1349"/>
                    </a:cubicBezTo>
                    <a:cubicBezTo>
                      <a:pt x="2612" y="1349"/>
                      <a:pt x="1274" y="895"/>
                      <a:pt x="206" y="26"/>
                    </a:cubicBezTo>
                    <a:cubicBezTo>
                      <a:pt x="189" y="9"/>
                      <a:pt x="163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2" name="Google Shape;1859;p75"/>
              <p:cNvSpPr/>
              <p:nvPr/>
            </p:nvSpPr>
            <p:spPr>
              <a:xfrm>
                <a:off x="7070040" y="1250280"/>
                <a:ext cx="412200" cy="621000"/>
              </a:xfrm>
              <a:custGeom>
                <a:avLst/>
                <a:gdLst>
                  <a:gd name="textAreaLeft" fmla="*/ 0 w 412200"/>
                  <a:gd name="textAreaRight" fmla="*/ 412560 w 412200"/>
                  <a:gd name="textAreaTop" fmla="*/ 0 h 621000"/>
                  <a:gd name="textAreaBottom" fmla="*/ 621360 h 621000"/>
                </a:gdLst>
                <a:ahLst/>
                <a:cxnLst/>
                <a:rect l="textAreaLeft" t="textAreaTop" r="textAreaRight" b="textAreaBottom"/>
                <a:pathLst>
                  <a:path w="19858" h="29906">
                    <a:moveTo>
                      <a:pt x="9967" y="0"/>
                    </a:moveTo>
                    <a:cubicBezTo>
                      <a:pt x="8984" y="0"/>
                      <a:pt x="8013" y="292"/>
                      <a:pt x="7246" y="918"/>
                    </a:cubicBezTo>
                    <a:cubicBezTo>
                      <a:pt x="5981" y="1978"/>
                      <a:pt x="5640" y="4097"/>
                      <a:pt x="6767" y="5327"/>
                    </a:cubicBezTo>
                    <a:cubicBezTo>
                      <a:pt x="6628" y="5294"/>
                      <a:pt x="6476" y="5279"/>
                      <a:pt x="6316" y="5279"/>
                    </a:cubicBezTo>
                    <a:cubicBezTo>
                      <a:pt x="5146" y="5279"/>
                      <a:pt x="3552" y="6116"/>
                      <a:pt x="3281" y="7138"/>
                    </a:cubicBezTo>
                    <a:cubicBezTo>
                      <a:pt x="3009" y="8166"/>
                      <a:pt x="3887" y="9355"/>
                      <a:pt x="4875" y="9355"/>
                    </a:cubicBezTo>
                    <a:cubicBezTo>
                      <a:pt x="4882" y="9355"/>
                      <a:pt x="4890" y="9355"/>
                      <a:pt x="4898" y="9355"/>
                    </a:cubicBezTo>
                    <a:lnTo>
                      <a:pt x="4898" y="9355"/>
                    </a:lnTo>
                    <a:cubicBezTo>
                      <a:pt x="3163" y="9699"/>
                      <a:pt x="1389" y="10671"/>
                      <a:pt x="718" y="12299"/>
                    </a:cubicBezTo>
                    <a:cubicBezTo>
                      <a:pt x="0" y="14076"/>
                      <a:pt x="992" y="16400"/>
                      <a:pt x="2803" y="16708"/>
                    </a:cubicBezTo>
                    <a:cubicBezTo>
                      <a:pt x="1880" y="17323"/>
                      <a:pt x="1128" y="18109"/>
                      <a:pt x="616" y="19066"/>
                    </a:cubicBezTo>
                    <a:cubicBezTo>
                      <a:pt x="171" y="19989"/>
                      <a:pt x="206" y="21048"/>
                      <a:pt x="752" y="21903"/>
                    </a:cubicBezTo>
                    <a:cubicBezTo>
                      <a:pt x="1147" y="22484"/>
                      <a:pt x="1796" y="22812"/>
                      <a:pt x="2460" y="22812"/>
                    </a:cubicBezTo>
                    <a:cubicBezTo>
                      <a:pt x="2773" y="22812"/>
                      <a:pt x="3089" y="22739"/>
                      <a:pt x="3384" y="22586"/>
                    </a:cubicBezTo>
                    <a:lnTo>
                      <a:pt x="3384" y="22586"/>
                    </a:lnTo>
                    <a:cubicBezTo>
                      <a:pt x="2324" y="23475"/>
                      <a:pt x="2051" y="25935"/>
                      <a:pt x="2905" y="27029"/>
                    </a:cubicBezTo>
                    <a:cubicBezTo>
                      <a:pt x="3465" y="27713"/>
                      <a:pt x="4288" y="28070"/>
                      <a:pt x="5124" y="28070"/>
                    </a:cubicBezTo>
                    <a:cubicBezTo>
                      <a:pt x="5667" y="28070"/>
                      <a:pt x="6215" y="27920"/>
                      <a:pt x="6699" y="27610"/>
                    </a:cubicBezTo>
                    <a:cubicBezTo>
                      <a:pt x="7283" y="29070"/>
                      <a:pt x="8914" y="29906"/>
                      <a:pt x="10485" y="29906"/>
                    </a:cubicBezTo>
                    <a:cubicBezTo>
                      <a:pt x="10753" y="29906"/>
                      <a:pt x="11019" y="29881"/>
                      <a:pt x="11279" y="29832"/>
                    </a:cubicBezTo>
                    <a:cubicBezTo>
                      <a:pt x="13090" y="29490"/>
                      <a:pt x="14594" y="28294"/>
                      <a:pt x="15790" y="26927"/>
                    </a:cubicBezTo>
                    <a:cubicBezTo>
                      <a:pt x="18422" y="23817"/>
                      <a:pt x="19857" y="19886"/>
                      <a:pt x="19823" y="15819"/>
                    </a:cubicBezTo>
                    <a:cubicBezTo>
                      <a:pt x="19789" y="13359"/>
                      <a:pt x="19208" y="10966"/>
                      <a:pt x="18661" y="8608"/>
                    </a:cubicBezTo>
                    <a:cubicBezTo>
                      <a:pt x="18251" y="7002"/>
                      <a:pt x="17875" y="5395"/>
                      <a:pt x="17055" y="3960"/>
                    </a:cubicBezTo>
                    <a:cubicBezTo>
                      <a:pt x="16132" y="2422"/>
                      <a:pt x="13637" y="1089"/>
                      <a:pt x="11962" y="406"/>
                    </a:cubicBezTo>
                    <a:cubicBezTo>
                      <a:pt x="11333" y="140"/>
                      <a:pt x="10647" y="0"/>
                      <a:pt x="9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3" name="Google Shape;1860;p75"/>
              <p:cNvSpPr/>
              <p:nvPr/>
            </p:nvSpPr>
            <p:spPr>
              <a:xfrm>
                <a:off x="7642800" y="1215720"/>
                <a:ext cx="83160" cy="1054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05480"/>
                  <a:gd name="textAreaBottom" fmla="*/ 105840 h 105480"/>
                </a:gdLst>
                <a:ahLst/>
                <a:cxnLst/>
                <a:rect l="textAreaLeft" t="textAreaTop" r="textAreaRight" b="textAreaBottom"/>
                <a:pathLst>
                  <a:path w="4028" h="5101">
                    <a:moveTo>
                      <a:pt x="2111" y="1"/>
                    </a:moveTo>
                    <a:cubicBezTo>
                      <a:pt x="548" y="1"/>
                      <a:pt x="548" y="1717"/>
                      <a:pt x="548" y="1717"/>
                    </a:cubicBezTo>
                    <a:lnTo>
                      <a:pt x="1" y="5100"/>
                    </a:lnTo>
                    <a:cubicBezTo>
                      <a:pt x="12" y="5100"/>
                      <a:pt x="23" y="5101"/>
                      <a:pt x="34" y="5101"/>
                    </a:cubicBezTo>
                    <a:cubicBezTo>
                      <a:pt x="3219" y="5101"/>
                      <a:pt x="4028" y="110"/>
                      <a:pt x="2291" y="8"/>
                    </a:cubicBezTo>
                    <a:cubicBezTo>
                      <a:pt x="2229" y="3"/>
                      <a:pt x="2169" y="1"/>
                      <a:pt x="2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4" name="Google Shape;1861;p75"/>
              <p:cNvSpPr/>
              <p:nvPr/>
            </p:nvSpPr>
            <p:spPr>
              <a:xfrm>
                <a:off x="7659360" y="1222200"/>
                <a:ext cx="45000" cy="80640"/>
              </a:xfrm>
              <a:custGeom>
                <a:avLst/>
                <a:gdLst>
                  <a:gd name="textAreaLeft" fmla="*/ 0 w 45000"/>
                  <a:gd name="textAreaRight" fmla="*/ 45360 w 45000"/>
                  <a:gd name="textAreaTop" fmla="*/ 0 h 80640"/>
                  <a:gd name="textAreaBottom" fmla="*/ 81000 h 80640"/>
                </a:gdLst>
                <a:ahLst/>
                <a:cxnLst/>
                <a:rect l="textAreaLeft" t="textAreaTop" r="textAreaRight" b="textAreaBottom"/>
                <a:pathLst>
                  <a:path w="2188" h="3900">
                    <a:moveTo>
                      <a:pt x="1320" y="1"/>
                    </a:moveTo>
                    <a:cubicBezTo>
                      <a:pt x="739" y="1"/>
                      <a:pt x="308" y="556"/>
                      <a:pt x="308" y="585"/>
                    </a:cubicBezTo>
                    <a:cubicBezTo>
                      <a:pt x="231" y="635"/>
                      <a:pt x="306" y="724"/>
                      <a:pt x="378" y="724"/>
                    </a:cubicBezTo>
                    <a:cubicBezTo>
                      <a:pt x="402" y="724"/>
                      <a:pt x="427" y="714"/>
                      <a:pt x="444" y="687"/>
                    </a:cubicBezTo>
                    <a:cubicBezTo>
                      <a:pt x="444" y="687"/>
                      <a:pt x="840" y="192"/>
                      <a:pt x="1338" y="192"/>
                    </a:cubicBezTo>
                    <a:cubicBezTo>
                      <a:pt x="1425" y="192"/>
                      <a:pt x="1515" y="207"/>
                      <a:pt x="1606" y="243"/>
                    </a:cubicBezTo>
                    <a:cubicBezTo>
                      <a:pt x="1675" y="277"/>
                      <a:pt x="1709" y="345"/>
                      <a:pt x="1777" y="414"/>
                    </a:cubicBezTo>
                    <a:cubicBezTo>
                      <a:pt x="1435" y="653"/>
                      <a:pt x="0" y="1952"/>
                      <a:pt x="0" y="3797"/>
                    </a:cubicBezTo>
                    <a:cubicBezTo>
                      <a:pt x="0" y="3831"/>
                      <a:pt x="34" y="3866"/>
                      <a:pt x="68" y="3900"/>
                    </a:cubicBezTo>
                    <a:cubicBezTo>
                      <a:pt x="137" y="3900"/>
                      <a:pt x="171" y="3831"/>
                      <a:pt x="171" y="3797"/>
                    </a:cubicBezTo>
                    <a:cubicBezTo>
                      <a:pt x="171" y="2088"/>
                      <a:pt x="1470" y="858"/>
                      <a:pt x="1846" y="585"/>
                    </a:cubicBezTo>
                    <a:cubicBezTo>
                      <a:pt x="1846" y="619"/>
                      <a:pt x="1880" y="687"/>
                      <a:pt x="1880" y="756"/>
                    </a:cubicBezTo>
                    <a:cubicBezTo>
                      <a:pt x="2016" y="1507"/>
                      <a:pt x="1675" y="2806"/>
                      <a:pt x="1094" y="3319"/>
                    </a:cubicBezTo>
                    <a:cubicBezTo>
                      <a:pt x="1059" y="3353"/>
                      <a:pt x="1059" y="3387"/>
                      <a:pt x="1094" y="3456"/>
                    </a:cubicBezTo>
                    <a:lnTo>
                      <a:pt x="1162" y="3456"/>
                    </a:lnTo>
                    <a:cubicBezTo>
                      <a:pt x="1162" y="3473"/>
                      <a:pt x="1171" y="3481"/>
                      <a:pt x="1183" y="3481"/>
                    </a:cubicBezTo>
                    <a:cubicBezTo>
                      <a:pt x="1196" y="3481"/>
                      <a:pt x="1213" y="3473"/>
                      <a:pt x="1230" y="3456"/>
                    </a:cubicBezTo>
                    <a:cubicBezTo>
                      <a:pt x="1811" y="2875"/>
                      <a:pt x="2187" y="1507"/>
                      <a:pt x="2051" y="687"/>
                    </a:cubicBezTo>
                    <a:cubicBezTo>
                      <a:pt x="2016" y="585"/>
                      <a:pt x="1982" y="448"/>
                      <a:pt x="1948" y="345"/>
                    </a:cubicBezTo>
                    <a:cubicBezTo>
                      <a:pt x="1880" y="243"/>
                      <a:pt x="1777" y="140"/>
                      <a:pt x="1675" y="72"/>
                    </a:cubicBezTo>
                    <a:cubicBezTo>
                      <a:pt x="1552" y="22"/>
                      <a:pt x="1433" y="1"/>
                      <a:pt x="1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320" bIns="40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5" name="Google Shape;1862;p75"/>
              <p:cNvSpPr/>
              <p:nvPr/>
            </p:nvSpPr>
            <p:spPr>
              <a:xfrm>
                <a:off x="7212600" y="1215720"/>
                <a:ext cx="83160" cy="1054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05480"/>
                  <a:gd name="textAreaBottom" fmla="*/ 105840 h 105480"/>
                </a:gdLst>
                <a:ahLst/>
                <a:cxnLst/>
                <a:rect l="textAreaLeft" t="textAreaTop" r="textAreaRight" b="textAreaBottom"/>
                <a:pathLst>
                  <a:path w="4028" h="5101">
                    <a:moveTo>
                      <a:pt x="1952" y="1"/>
                    </a:moveTo>
                    <a:cubicBezTo>
                      <a:pt x="1894" y="1"/>
                      <a:pt x="1834" y="3"/>
                      <a:pt x="1772" y="8"/>
                    </a:cubicBezTo>
                    <a:cubicBezTo>
                      <a:pt x="1" y="110"/>
                      <a:pt x="844" y="5101"/>
                      <a:pt x="3996" y="5101"/>
                    </a:cubicBezTo>
                    <a:cubicBezTo>
                      <a:pt x="4006" y="5101"/>
                      <a:pt x="4017" y="5100"/>
                      <a:pt x="4028" y="5100"/>
                    </a:cubicBezTo>
                    <a:lnTo>
                      <a:pt x="3515" y="1717"/>
                    </a:lnTo>
                    <a:cubicBezTo>
                      <a:pt x="3515" y="1717"/>
                      <a:pt x="3515" y="1"/>
                      <a:pt x="19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6" name="Google Shape;1863;p75"/>
              <p:cNvSpPr/>
              <p:nvPr/>
            </p:nvSpPr>
            <p:spPr>
              <a:xfrm>
                <a:off x="7235280" y="1222200"/>
                <a:ext cx="45720" cy="792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223" h="3834">
                    <a:moveTo>
                      <a:pt x="883" y="0"/>
                    </a:moveTo>
                    <a:cubicBezTo>
                      <a:pt x="765" y="0"/>
                      <a:pt x="640" y="22"/>
                      <a:pt x="513" y="74"/>
                    </a:cubicBezTo>
                    <a:cubicBezTo>
                      <a:pt x="411" y="108"/>
                      <a:pt x="308" y="211"/>
                      <a:pt x="240" y="347"/>
                    </a:cubicBezTo>
                    <a:cubicBezTo>
                      <a:pt x="206" y="450"/>
                      <a:pt x="172" y="553"/>
                      <a:pt x="137" y="689"/>
                    </a:cubicBezTo>
                    <a:cubicBezTo>
                      <a:pt x="1" y="1475"/>
                      <a:pt x="342" y="2877"/>
                      <a:pt x="992" y="3423"/>
                    </a:cubicBezTo>
                    <a:lnTo>
                      <a:pt x="1060" y="3423"/>
                    </a:lnTo>
                    <a:cubicBezTo>
                      <a:pt x="1094" y="3423"/>
                      <a:pt x="1094" y="3423"/>
                      <a:pt x="1128" y="3389"/>
                    </a:cubicBezTo>
                    <a:cubicBezTo>
                      <a:pt x="1163" y="3355"/>
                      <a:pt x="1163" y="3287"/>
                      <a:pt x="1128" y="3252"/>
                    </a:cubicBezTo>
                    <a:cubicBezTo>
                      <a:pt x="513" y="2740"/>
                      <a:pt x="206" y="1441"/>
                      <a:pt x="308" y="689"/>
                    </a:cubicBezTo>
                    <a:cubicBezTo>
                      <a:pt x="308" y="655"/>
                      <a:pt x="342" y="587"/>
                      <a:pt x="377" y="518"/>
                    </a:cubicBezTo>
                    <a:cubicBezTo>
                      <a:pt x="718" y="826"/>
                      <a:pt x="2017" y="2056"/>
                      <a:pt x="2051" y="3731"/>
                    </a:cubicBezTo>
                    <a:cubicBezTo>
                      <a:pt x="2051" y="3799"/>
                      <a:pt x="2085" y="3833"/>
                      <a:pt x="2120" y="3833"/>
                    </a:cubicBezTo>
                    <a:cubicBezTo>
                      <a:pt x="2188" y="3833"/>
                      <a:pt x="2222" y="3799"/>
                      <a:pt x="2222" y="3731"/>
                    </a:cubicBezTo>
                    <a:cubicBezTo>
                      <a:pt x="2188" y="1954"/>
                      <a:pt x="753" y="655"/>
                      <a:pt x="445" y="382"/>
                    </a:cubicBezTo>
                    <a:cubicBezTo>
                      <a:pt x="479" y="313"/>
                      <a:pt x="513" y="279"/>
                      <a:pt x="582" y="245"/>
                    </a:cubicBezTo>
                    <a:cubicBezTo>
                      <a:pt x="683" y="208"/>
                      <a:pt x="780" y="192"/>
                      <a:pt x="873" y="192"/>
                    </a:cubicBezTo>
                    <a:cubicBezTo>
                      <a:pt x="1379" y="192"/>
                      <a:pt x="1749" y="655"/>
                      <a:pt x="1778" y="655"/>
                    </a:cubicBezTo>
                    <a:cubicBezTo>
                      <a:pt x="1797" y="674"/>
                      <a:pt x="1819" y="683"/>
                      <a:pt x="1839" y="683"/>
                    </a:cubicBezTo>
                    <a:cubicBezTo>
                      <a:pt x="1893" y="683"/>
                      <a:pt x="1939" y="626"/>
                      <a:pt x="1915" y="553"/>
                    </a:cubicBezTo>
                    <a:cubicBezTo>
                      <a:pt x="1915" y="524"/>
                      <a:pt x="1466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7" name="Google Shape;1864;p75"/>
              <p:cNvSpPr/>
              <p:nvPr/>
            </p:nvSpPr>
            <p:spPr>
              <a:xfrm>
                <a:off x="7282080" y="1009440"/>
                <a:ext cx="375120" cy="485280"/>
              </a:xfrm>
              <a:custGeom>
                <a:avLst/>
                <a:gdLst>
                  <a:gd name="textAreaLeft" fmla="*/ 0 w 375120"/>
                  <a:gd name="textAreaRight" fmla="*/ 375480 w 375120"/>
                  <a:gd name="textAreaTop" fmla="*/ 0 h 485280"/>
                  <a:gd name="textAreaBottom" fmla="*/ 485640 h 485280"/>
                </a:gdLst>
                <a:ahLst/>
                <a:cxnLst/>
                <a:rect l="textAreaLeft" t="textAreaTop" r="textAreaRight" b="textAreaBottom"/>
                <a:pathLst>
                  <a:path w="18080" h="23378">
                    <a:moveTo>
                      <a:pt x="9057" y="1"/>
                    </a:moveTo>
                    <a:cubicBezTo>
                      <a:pt x="2700" y="1"/>
                      <a:pt x="0" y="4444"/>
                      <a:pt x="0" y="9912"/>
                    </a:cubicBezTo>
                    <a:cubicBezTo>
                      <a:pt x="0" y="18729"/>
                      <a:pt x="5503" y="23377"/>
                      <a:pt x="9057" y="23377"/>
                    </a:cubicBezTo>
                    <a:cubicBezTo>
                      <a:pt x="13056" y="23377"/>
                      <a:pt x="18080" y="18148"/>
                      <a:pt x="18080" y="9912"/>
                    </a:cubicBezTo>
                    <a:cubicBezTo>
                      <a:pt x="18080" y="4444"/>
                      <a:pt x="16097" y="1"/>
                      <a:pt x="90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8" name="Google Shape;1865;p75"/>
              <p:cNvSpPr/>
              <p:nvPr/>
            </p:nvSpPr>
            <p:spPr>
              <a:xfrm>
                <a:off x="7305120" y="1331640"/>
                <a:ext cx="129600" cy="120240"/>
              </a:xfrm>
              <a:custGeom>
                <a:avLst/>
                <a:gdLst>
                  <a:gd name="textAreaLeft" fmla="*/ 0 w 129600"/>
                  <a:gd name="textAreaRight" fmla="*/ 129960 w 129600"/>
                  <a:gd name="textAreaTop" fmla="*/ 0 h 120240"/>
                  <a:gd name="textAreaBottom" fmla="*/ 120600 h 120240"/>
                </a:gdLst>
                <a:ahLst/>
                <a:cxnLst/>
                <a:rect l="textAreaLeft" t="textAreaTop" r="textAreaRight" b="textAreaBottom"/>
                <a:pathLst>
                  <a:path w="6256" h="5811">
                    <a:moveTo>
                      <a:pt x="1983" y="1"/>
                    </a:moveTo>
                    <a:cubicBezTo>
                      <a:pt x="1265" y="1"/>
                      <a:pt x="548" y="274"/>
                      <a:pt x="1" y="719"/>
                    </a:cubicBezTo>
                    <a:cubicBezTo>
                      <a:pt x="719" y="2667"/>
                      <a:pt x="1881" y="4410"/>
                      <a:pt x="3419" y="5811"/>
                    </a:cubicBezTo>
                    <a:cubicBezTo>
                      <a:pt x="6255" y="4307"/>
                      <a:pt x="5196" y="1"/>
                      <a:pt x="1983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0120" bIns="60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59" name="Google Shape;1866;p75"/>
              <p:cNvSpPr/>
              <p:nvPr/>
            </p:nvSpPr>
            <p:spPr>
              <a:xfrm>
                <a:off x="7508160" y="1331640"/>
                <a:ext cx="127440" cy="119520"/>
              </a:xfrm>
              <a:custGeom>
                <a:avLst/>
                <a:gdLst>
                  <a:gd name="textAreaLeft" fmla="*/ 0 w 127440"/>
                  <a:gd name="textAreaRight" fmla="*/ 127800 w 127440"/>
                  <a:gd name="textAreaTop" fmla="*/ 0 h 119520"/>
                  <a:gd name="textAreaBottom" fmla="*/ 119880 h 119520"/>
                </a:gdLst>
                <a:ahLst/>
                <a:cxnLst/>
                <a:rect l="textAreaLeft" t="textAreaTop" r="textAreaRight" b="textAreaBottom"/>
                <a:pathLst>
                  <a:path w="6153" h="5777">
                    <a:moveTo>
                      <a:pt x="4272" y="1"/>
                    </a:moveTo>
                    <a:cubicBezTo>
                      <a:pt x="1094" y="1"/>
                      <a:pt x="0" y="4273"/>
                      <a:pt x="2803" y="5777"/>
                    </a:cubicBezTo>
                    <a:cubicBezTo>
                      <a:pt x="4307" y="4375"/>
                      <a:pt x="5434" y="2598"/>
                      <a:pt x="6152" y="650"/>
                    </a:cubicBezTo>
                    <a:cubicBezTo>
                      <a:pt x="5605" y="240"/>
                      <a:pt x="4956" y="1"/>
                      <a:pt x="4272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9760" bIns="59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0" name="Google Shape;1867;p75"/>
              <p:cNvSpPr/>
              <p:nvPr/>
            </p:nvSpPr>
            <p:spPr>
              <a:xfrm>
                <a:off x="7335360" y="1238040"/>
                <a:ext cx="24480" cy="45720"/>
              </a:xfrm>
              <a:custGeom>
                <a:avLst/>
                <a:gdLst>
                  <a:gd name="textAreaLeft" fmla="*/ 0 w 24480"/>
                  <a:gd name="textAreaRight" fmla="*/ 24840 w 2448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1197" h="2223">
                    <a:moveTo>
                      <a:pt x="582" y="1"/>
                    </a:moveTo>
                    <a:cubicBezTo>
                      <a:pt x="274" y="1"/>
                      <a:pt x="1" y="479"/>
                      <a:pt x="1" y="1094"/>
                    </a:cubicBezTo>
                    <a:cubicBezTo>
                      <a:pt x="1" y="1709"/>
                      <a:pt x="274" y="2222"/>
                      <a:pt x="582" y="2222"/>
                    </a:cubicBezTo>
                    <a:cubicBezTo>
                      <a:pt x="923" y="2222"/>
                      <a:pt x="1197" y="1709"/>
                      <a:pt x="1197" y="1094"/>
                    </a:cubicBezTo>
                    <a:cubicBezTo>
                      <a:pt x="1197" y="479"/>
                      <a:pt x="923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1" name="Google Shape;1868;p75"/>
              <p:cNvSpPr/>
              <p:nvPr/>
            </p:nvSpPr>
            <p:spPr>
              <a:xfrm>
                <a:off x="7325640" y="1180800"/>
                <a:ext cx="46440" cy="15120"/>
              </a:xfrm>
              <a:custGeom>
                <a:avLst/>
                <a:gdLst>
                  <a:gd name="textAreaLeft" fmla="*/ 0 w 46440"/>
                  <a:gd name="textAreaRight" fmla="*/ 46800 w 464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256" h="738">
                    <a:moveTo>
                      <a:pt x="1290" y="1"/>
                    </a:moveTo>
                    <a:cubicBezTo>
                      <a:pt x="832" y="1"/>
                      <a:pt x="384" y="169"/>
                      <a:pt x="34" y="498"/>
                    </a:cubicBezTo>
                    <a:cubicBezTo>
                      <a:pt x="0" y="532"/>
                      <a:pt x="0" y="635"/>
                      <a:pt x="34" y="669"/>
                    </a:cubicBezTo>
                    <a:cubicBezTo>
                      <a:pt x="68" y="703"/>
                      <a:pt x="103" y="737"/>
                      <a:pt x="137" y="737"/>
                    </a:cubicBezTo>
                    <a:cubicBezTo>
                      <a:pt x="171" y="737"/>
                      <a:pt x="205" y="703"/>
                      <a:pt x="205" y="703"/>
                    </a:cubicBezTo>
                    <a:cubicBezTo>
                      <a:pt x="522" y="407"/>
                      <a:pt x="918" y="255"/>
                      <a:pt x="1320" y="255"/>
                    </a:cubicBezTo>
                    <a:cubicBezTo>
                      <a:pt x="1567" y="255"/>
                      <a:pt x="1816" y="312"/>
                      <a:pt x="2051" y="430"/>
                    </a:cubicBezTo>
                    <a:cubicBezTo>
                      <a:pt x="2079" y="444"/>
                      <a:pt x="2107" y="452"/>
                      <a:pt x="2133" y="452"/>
                    </a:cubicBezTo>
                    <a:cubicBezTo>
                      <a:pt x="2170" y="452"/>
                      <a:pt x="2201" y="435"/>
                      <a:pt x="2222" y="395"/>
                    </a:cubicBezTo>
                    <a:cubicBezTo>
                      <a:pt x="2256" y="327"/>
                      <a:pt x="2256" y="259"/>
                      <a:pt x="2187" y="225"/>
                    </a:cubicBezTo>
                    <a:cubicBezTo>
                      <a:pt x="1901" y="75"/>
                      <a:pt x="1594" y="1"/>
                      <a:pt x="1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2" name="Google Shape;1869;p75"/>
              <p:cNvSpPr/>
              <p:nvPr/>
            </p:nvSpPr>
            <p:spPr>
              <a:xfrm>
                <a:off x="7567560" y="1238040"/>
                <a:ext cx="24480" cy="45720"/>
              </a:xfrm>
              <a:custGeom>
                <a:avLst/>
                <a:gdLst>
                  <a:gd name="textAreaLeft" fmla="*/ 0 w 24480"/>
                  <a:gd name="textAreaRight" fmla="*/ 24840 w 2448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1197" h="2223">
                    <a:moveTo>
                      <a:pt x="615" y="1"/>
                    </a:moveTo>
                    <a:cubicBezTo>
                      <a:pt x="274" y="1"/>
                      <a:pt x="0" y="479"/>
                      <a:pt x="0" y="1094"/>
                    </a:cubicBezTo>
                    <a:cubicBezTo>
                      <a:pt x="0" y="1709"/>
                      <a:pt x="274" y="2222"/>
                      <a:pt x="615" y="2222"/>
                    </a:cubicBezTo>
                    <a:cubicBezTo>
                      <a:pt x="923" y="2222"/>
                      <a:pt x="1196" y="1709"/>
                      <a:pt x="1196" y="1094"/>
                    </a:cubicBezTo>
                    <a:cubicBezTo>
                      <a:pt x="1196" y="479"/>
                      <a:pt x="923" y="1"/>
                      <a:pt x="6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3" name="Google Shape;1870;p75"/>
              <p:cNvSpPr/>
              <p:nvPr/>
            </p:nvSpPr>
            <p:spPr>
              <a:xfrm>
                <a:off x="7554960" y="1180800"/>
                <a:ext cx="47160" cy="15120"/>
              </a:xfrm>
              <a:custGeom>
                <a:avLst/>
                <a:gdLst>
                  <a:gd name="textAreaLeft" fmla="*/ 0 w 47160"/>
                  <a:gd name="textAreaRight" fmla="*/ 47520 w 4716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290" h="738">
                    <a:moveTo>
                      <a:pt x="988" y="1"/>
                    </a:moveTo>
                    <a:cubicBezTo>
                      <a:pt x="691" y="1"/>
                      <a:pt x="389" y="75"/>
                      <a:pt x="103" y="225"/>
                    </a:cubicBezTo>
                    <a:cubicBezTo>
                      <a:pt x="34" y="259"/>
                      <a:pt x="0" y="327"/>
                      <a:pt x="34" y="395"/>
                    </a:cubicBezTo>
                    <a:cubicBezTo>
                      <a:pt x="54" y="435"/>
                      <a:pt x="98" y="452"/>
                      <a:pt x="144" y="452"/>
                    </a:cubicBezTo>
                    <a:cubicBezTo>
                      <a:pt x="177" y="452"/>
                      <a:pt x="211" y="444"/>
                      <a:pt x="239" y="430"/>
                    </a:cubicBezTo>
                    <a:cubicBezTo>
                      <a:pt x="464" y="310"/>
                      <a:pt x="715" y="253"/>
                      <a:pt x="966" y="253"/>
                    </a:cubicBezTo>
                    <a:cubicBezTo>
                      <a:pt x="1362" y="253"/>
                      <a:pt x="1758" y="397"/>
                      <a:pt x="2051" y="669"/>
                    </a:cubicBezTo>
                    <a:cubicBezTo>
                      <a:pt x="2085" y="703"/>
                      <a:pt x="2119" y="737"/>
                      <a:pt x="2153" y="737"/>
                    </a:cubicBezTo>
                    <a:cubicBezTo>
                      <a:pt x="2187" y="737"/>
                      <a:pt x="2222" y="703"/>
                      <a:pt x="2222" y="669"/>
                    </a:cubicBezTo>
                    <a:cubicBezTo>
                      <a:pt x="2290" y="635"/>
                      <a:pt x="2290" y="532"/>
                      <a:pt x="2222" y="498"/>
                    </a:cubicBezTo>
                    <a:cubicBezTo>
                      <a:pt x="1872" y="169"/>
                      <a:pt x="1436" y="1"/>
                      <a:pt x="9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4" name="Google Shape;1871;p75"/>
              <p:cNvSpPr/>
              <p:nvPr/>
            </p:nvSpPr>
            <p:spPr>
              <a:xfrm>
                <a:off x="7458840" y="1177560"/>
                <a:ext cx="47160" cy="169920"/>
              </a:xfrm>
              <a:custGeom>
                <a:avLst/>
                <a:gdLst>
                  <a:gd name="textAreaLeft" fmla="*/ 0 w 47160"/>
                  <a:gd name="textAreaRight" fmla="*/ 47520 w 47160"/>
                  <a:gd name="textAreaTop" fmla="*/ 0 h 169920"/>
                  <a:gd name="textAreaBottom" fmla="*/ 170280 h 169920"/>
                </a:gdLst>
                <a:ahLst/>
                <a:cxnLst/>
                <a:rect l="textAreaLeft" t="textAreaTop" r="textAreaRight" b="textAreaBottom"/>
                <a:pathLst>
                  <a:path w="2291" h="8203">
                    <a:moveTo>
                      <a:pt x="171" y="1"/>
                    </a:moveTo>
                    <a:cubicBezTo>
                      <a:pt x="69" y="1"/>
                      <a:pt x="34" y="35"/>
                      <a:pt x="34" y="137"/>
                    </a:cubicBezTo>
                    <a:lnTo>
                      <a:pt x="34" y="6357"/>
                    </a:lnTo>
                    <a:cubicBezTo>
                      <a:pt x="34" y="6426"/>
                      <a:pt x="69" y="6460"/>
                      <a:pt x="171" y="6494"/>
                    </a:cubicBezTo>
                    <a:lnTo>
                      <a:pt x="1777" y="6562"/>
                    </a:lnTo>
                    <a:lnTo>
                      <a:pt x="69" y="7998"/>
                    </a:lnTo>
                    <a:cubicBezTo>
                      <a:pt x="0" y="8032"/>
                      <a:pt x="0" y="8100"/>
                      <a:pt x="69" y="8169"/>
                    </a:cubicBezTo>
                    <a:cubicBezTo>
                      <a:pt x="69" y="8203"/>
                      <a:pt x="103" y="8203"/>
                      <a:pt x="171" y="8203"/>
                    </a:cubicBezTo>
                    <a:cubicBezTo>
                      <a:pt x="171" y="8203"/>
                      <a:pt x="205" y="8203"/>
                      <a:pt x="239" y="8169"/>
                    </a:cubicBezTo>
                    <a:lnTo>
                      <a:pt x="2188" y="6528"/>
                    </a:lnTo>
                    <a:cubicBezTo>
                      <a:pt x="2290" y="6460"/>
                      <a:pt x="2256" y="6323"/>
                      <a:pt x="2119" y="6289"/>
                    </a:cubicBezTo>
                    <a:lnTo>
                      <a:pt x="308" y="6221"/>
                    </a:lnTo>
                    <a:lnTo>
                      <a:pt x="308" y="137"/>
                    </a:lnTo>
                    <a:cubicBezTo>
                      <a:pt x="308" y="35"/>
                      <a:pt x="23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960" bIns="84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5" name="Google Shape;1872;p75"/>
              <p:cNvSpPr/>
              <p:nvPr/>
            </p:nvSpPr>
            <p:spPr>
              <a:xfrm>
                <a:off x="7419960" y="1398240"/>
                <a:ext cx="99720" cy="1656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20" h="815">
                    <a:moveTo>
                      <a:pt x="2154" y="0"/>
                    </a:moveTo>
                    <a:cubicBezTo>
                      <a:pt x="1846" y="69"/>
                      <a:pt x="1573" y="171"/>
                      <a:pt x="1299" y="308"/>
                    </a:cubicBezTo>
                    <a:cubicBezTo>
                      <a:pt x="855" y="445"/>
                      <a:pt x="445" y="513"/>
                      <a:pt x="1" y="513"/>
                    </a:cubicBezTo>
                    <a:cubicBezTo>
                      <a:pt x="1" y="513"/>
                      <a:pt x="352" y="814"/>
                      <a:pt x="1765" y="814"/>
                    </a:cubicBezTo>
                    <a:cubicBezTo>
                      <a:pt x="2001" y="814"/>
                      <a:pt x="2266" y="806"/>
                      <a:pt x="2564" y="786"/>
                    </a:cubicBezTo>
                    <a:cubicBezTo>
                      <a:pt x="4648" y="650"/>
                      <a:pt x="4819" y="69"/>
                      <a:pt x="4819" y="69"/>
                    </a:cubicBezTo>
                    <a:lnTo>
                      <a:pt x="4819" y="69"/>
                    </a:lnTo>
                    <a:cubicBezTo>
                      <a:pt x="4539" y="186"/>
                      <a:pt x="4243" y="239"/>
                      <a:pt x="3942" y="239"/>
                    </a:cubicBezTo>
                    <a:cubicBezTo>
                      <a:pt x="3802" y="239"/>
                      <a:pt x="3661" y="227"/>
                      <a:pt x="3521" y="205"/>
                    </a:cubicBezTo>
                    <a:cubicBezTo>
                      <a:pt x="3076" y="69"/>
                      <a:pt x="2598" y="0"/>
                      <a:pt x="2154" y="0"/>
                    </a:cubicBezTo>
                    <a:close/>
                  </a:path>
                </a:pathLst>
              </a:custGeom>
              <a:solidFill>
                <a:srgbClr val="794F5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6" name="Google Shape;1873;p75"/>
              <p:cNvSpPr/>
              <p:nvPr/>
            </p:nvSpPr>
            <p:spPr>
              <a:xfrm>
                <a:off x="7418520" y="1402560"/>
                <a:ext cx="102600" cy="34920"/>
              </a:xfrm>
              <a:custGeom>
                <a:avLst/>
                <a:gdLst>
                  <a:gd name="textAreaLeft" fmla="*/ 0 w 102600"/>
                  <a:gd name="textAreaRight" fmla="*/ 102960 w 102600"/>
                  <a:gd name="textAreaTop" fmla="*/ 0 h 34920"/>
                  <a:gd name="textAreaBottom" fmla="*/ 35280 h 34920"/>
                </a:gdLst>
                <a:ahLst/>
                <a:cxnLst/>
                <a:rect l="textAreaLeft" t="textAreaTop" r="textAreaRight" b="textAreaBottom"/>
                <a:pathLst>
                  <a:path w="4956" h="1699">
                    <a:moveTo>
                      <a:pt x="4956" y="0"/>
                    </a:moveTo>
                    <a:lnTo>
                      <a:pt x="4956" y="0"/>
                    </a:lnTo>
                    <a:cubicBezTo>
                      <a:pt x="4914" y="11"/>
                      <a:pt x="4875" y="24"/>
                      <a:pt x="4838" y="41"/>
                    </a:cubicBezTo>
                    <a:lnTo>
                      <a:pt x="4838" y="41"/>
                    </a:lnTo>
                    <a:cubicBezTo>
                      <a:pt x="4878" y="27"/>
                      <a:pt x="4917" y="14"/>
                      <a:pt x="4956" y="0"/>
                    </a:cubicBezTo>
                    <a:close/>
                    <a:moveTo>
                      <a:pt x="0" y="342"/>
                    </a:moveTo>
                    <a:lnTo>
                      <a:pt x="0" y="342"/>
                    </a:lnTo>
                    <a:cubicBezTo>
                      <a:pt x="30" y="351"/>
                      <a:pt x="60" y="359"/>
                      <a:pt x="89" y="368"/>
                    </a:cubicBezTo>
                    <a:lnTo>
                      <a:pt x="89" y="368"/>
                    </a:lnTo>
                    <a:cubicBezTo>
                      <a:pt x="60" y="358"/>
                      <a:pt x="31" y="349"/>
                      <a:pt x="0" y="342"/>
                    </a:cubicBezTo>
                    <a:close/>
                    <a:moveTo>
                      <a:pt x="4838" y="41"/>
                    </a:moveTo>
                    <a:lnTo>
                      <a:pt x="4838" y="41"/>
                    </a:lnTo>
                    <a:cubicBezTo>
                      <a:pt x="4085" y="294"/>
                      <a:pt x="3275" y="484"/>
                      <a:pt x="2495" y="581"/>
                    </a:cubicBezTo>
                    <a:cubicBezTo>
                      <a:pt x="2288" y="598"/>
                      <a:pt x="2082" y="607"/>
                      <a:pt x="1879" y="607"/>
                    </a:cubicBezTo>
                    <a:cubicBezTo>
                      <a:pt x="1273" y="607"/>
                      <a:pt x="681" y="531"/>
                      <a:pt x="89" y="368"/>
                    </a:cubicBezTo>
                    <a:lnTo>
                      <a:pt x="89" y="368"/>
                    </a:lnTo>
                    <a:cubicBezTo>
                      <a:pt x="482" y="501"/>
                      <a:pt x="741" y="876"/>
                      <a:pt x="1060" y="1162"/>
                    </a:cubicBezTo>
                    <a:cubicBezTo>
                      <a:pt x="1465" y="1522"/>
                      <a:pt x="1962" y="1698"/>
                      <a:pt x="2456" y="1698"/>
                    </a:cubicBezTo>
                    <a:cubicBezTo>
                      <a:pt x="3087" y="1698"/>
                      <a:pt x="3714" y="1411"/>
                      <a:pt x="4136" y="855"/>
                    </a:cubicBezTo>
                    <a:cubicBezTo>
                      <a:pt x="4351" y="548"/>
                      <a:pt x="4510" y="185"/>
                      <a:pt x="4838" y="41"/>
                    </a:cubicBezTo>
                    <a:close/>
                  </a:path>
                </a:pathLst>
              </a:custGeom>
              <a:solidFill>
                <a:srgbClr val="794F5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64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7" name="Google Shape;1874;p75"/>
              <p:cNvSpPr/>
              <p:nvPr/>
            </p:nvSpPr>
            <p:spPr>
              <a:xfrm>
                <a:off x="7410240" y="1395720"/>
                <a:ext cx="118800" cy="20520"/>
              </a:xfrm>
              <a:custGeom>
                <a:avLst/>
                <a:gdLst>
                  <a:gd name="textAreaLeft" fmla="*/ 0 w 118800"/>
                  <a:gd name="textAreaRight" fmla="*/ 119160 w 118800"/>
                  <a:gd name="textAreaTop" fmla="*/ 0 h 20520"/>
                  <a:gd name="textAreaBottom" fmla="*/ 20880 h 20520"/>
                </a:gdLst>
                <a:ahLst/>
                <a:cxnLst/>
                <a:rect l="textAreaLeft" t="textAreaTop" r="textAreaRight" b="textAreaBottom"/>
                <a:pathLst>
                  <a:path w="5745" h="1011">
                    <a:moveTo>
                      <a:pt x="5616" y="0"/>
                    </a:moveTo>
                    <a:cubicBezTo>
                      <a:pt x="5598" y="0"/>
                      <a:pt x="5578" y="6"/>
                      <a:pt x="5559" y="19"/>
                    </a:cubicBezTo>
                    <a:cubicBezTo>
                      <a:pt x="5115" y="361"/>
                      <a:pt x="4602" y="566"/>
                      <a:pt x="4055" y="668"/>
                    </a:cubicBezTo>
                    <a:cubicBezTo>
                      <a:pt x="3502" y="770"/>
                      <a:pt x="2942" y="823"/>
                      <a:pt x="2384" y="823"/>
                    </a:cubicBezTo>
                    <a:cubicBezTo>
                      <a:pt x="1633" y="823"/>
                      <a:pt x="885" y="728"/>
                      <a:pt x="159" y="532"/>
                    </a:cubicBezTo>
                    <a:cubicBezTo>
                      <a:pt x="147" y="528"/>
                      <a:pt x="135" y="527"/>
                      <a:pt x="125" y="527"/>
                    </a:cubicBezTo>
                    <a:cubicBezTo>
                      <a:pt x="17" y="527"/>
                      <a:pt x="0" y="671"/>
                      <a:pt x="125" y="702"/>
                    </a:cubicBezTo>
                    <a:cubicBezTo>
                      <a:pt x="842" y="907"/>
                      <a:pt x="1629" y="1010"/>
                      <a:pt x="2380" y="1010"/>
                    </a:cubicBezTo>
                    <a:cubicBezTo>
                      <a:pt x="2961" y="1010"/>
                      <a:pt x="3542" y="942"/>
                      <a:pt x="4089" y="839"/>
                    </a:cubicBezTo>
                    <a:cubicBezTo>
                      <a:pt x="4670" y="737"/>
                      <a:pt x="5217" y="497"/>
                      <a:pt x="5661" y="156"/>
                    </a:cubicBezTo>
                    <a:cubicBezTo>
                      <a:pt x="5744" y="100"/>
                      <a:pt x="5693" y="0"/>
                      <a:pt x="5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8" name="Google Shape;1875;p75"/>
              <p:cNvSpPr/>
              <p:nvPr/>
            </p:nvSpPr>
            <p:spPr>
              <a:xfrm>
                <a:off x="7249680" y="1000080"/>
                <a:ext cx="440640" cy="231120"/>
              </a:xfrm>
              <a:custGeom>
                <a:avLst/>
                <a:gdLst>
                  <a:gd name="textAreaLeft" fmla="*/ 0 w 440640"/>
                  <a:gd name="textAreaRight" fmla="*/ 441000 w 440640"/>
                  <a:gd name="textAreaTop" fmla="*/ 0 h 231120"/>
                  <a:gd name="textAreaBottom" fmla="*/ 231480 h 231120"/>
                </a:gdLst>
                <a:ahLst/>
                <a:cxnLst/>
                <a:rect l="textAreaLeft" t="textAreaTop" r="textAreaRight" b="textAreaBottom"/>
                <a:pathLst>
                  <a:path w="21224" h="11142">
                    <a:moveTo>
                      <a:pt x="10629" y="0"/>
                    </a:moveTo>
                    <a:cubicBezTo>
                      <a:pt x="0" y="137"/>
                      <a:pt x="1572" y="11142"/>
                      <a:pt x="1572" y="11142"/>
                    </a:cubicBezTo>
                    <a:cubicBezTo>
                      <a:pt x="2939" y="10629"/>
                      <a:pt x="2256" y="8921"/>
                      <a:pt x="2256" y="8921"/>
                    </a:cubicBezTo>
                    <a:cubicBezTo>
                      <a:pt x="4135" y="8921"/>
                      <a:pt x="3828" y="6426"/>
                      <a:pt x="3828" y="6426"/>
                    </a:cubicBezTo>
                    <a:lnTo>
                      <a:pt x="3828" y="6426"/>
                    </a:lnTo>
                    <a:cubicBezTo>
                      <a:pt x="4409" y="6753"/>
                      <a:pt x="4898" y="6881"/>
                      <a:pt x="5310" y="6881"/>
                    </a:cubicBezTo>
                    <a:cubicBezTo>
                      <a:pt x="6786" y="6881"/>
                      <a:pt x="7246" y="5229"/>
                      <a:pt x="7246" y="5229"/>
                    </a:cubicBezTo>
                    <a:cubicBezTo>
                      <a:pt x="7456" y="5267"/>
                      <a:pt x="7653" y="5284"/>
                      <a:pt x="7840" y="5284"/>
                    </a:cubicBezTo>
                    <a:cubicBezTo>
                      <a:pt x="10048" y="5284"/>
                      <a:pt x="10629" y="2871"/>
                      <a:pt x="10629" y="2871"/>
                    </a:cubicBezTo>
                    <a:cubicBezTo>
                      <a:pt x="10629" y="2871"/>
                      <a:pt x="11210" y="5284"/>
                      <a:pt x="13392" y="5284"/>
                    </a:cubicBezTo>
                    <a:cubicBezTo>
                      <a:pt x="13576" y="5284"/>
                      <a:pt x="13771" y="5267"/>
                      <a:pt x="13978" y="5229"/>
                    </a:cubicBezTo>
                    <a:cubicBezTo>
                      <a:pt x="13978" y="5229"/>
                      <a:pt x="14438" y="6881"/>
                      <a:pt x="15914" y="6881"/>
                    </a:cubicBezTo>
                    <a:cubicBezTo>
                      <a:pt x="16325" y="6881"/>
                      <a:pt x="16815" y="6753"/>
                      <a:pt x="17396" y="6426"/>
                    </a:cubicBezTo>
                    <a:lnTo>
                      <a:pt x="17396" y="6426"/>
                    </a:lnTo>
                    <a:cubicBezTo>
                      <a:pt x="17396" y="6426"/>
                      <a:pt x="17088" y="8921"/>
                      <a:pt x="18968" y="8921"/>
                    </a:cubicBezTo>
                    <a:cubicBezTo>
                      <a:pt x="18968" y="8921"/>
                      <a:pt x="18285" y="10629"/>
                      <a:pt x="19652" y="11142"/>
                    </a:cubicBezTo>
                    <a:cubicBezTo>
                      <a:pt x="19652" y="11142"/>
                      <a:pt x="21224" y="137"/>
                      <a:pt x="10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69" name="Google Shape;1876;p75"/>
              <p:cNvSpPr/>
              <p:nvPr/>
            </p:nvSpPr>
            <p:spPr>
              <a:xfrm>
                <a:off x="7630200" y="1302840"/>
                <a:ext cx="59400" cy="37080"/>
              </a:xfrm>
              <a:custGeom>
                <a:avLst/>
                <a:gdLst>
                  <a:gd name="textAreaLeft" fmla="*/ 0 w 59400"/>
                  <a:gd name="textAreaRight" fmla="*/ 59760 w 59400"/>
                  <a:gd name="textAreaTop" fmla="*/ 0 h 37080"/>
                  <a:gd name="textAreaBottom" fmla="*/ 37440 h 37080"/>
                </a:gdLst>
                <a:ahLst/>
                <a:cxnLst/>
                <a:rect l="textAreaLeft" t="textAreaTop" r="textAreaRight" b="textAreaBottom"/>
                <a:pathLst>
                  <a:path w="2872" h="1800">
                    <a:moveTo>
                      <a:pt x="831" y="1"/>
                    </a:moveTo>
                    <a:cubicBezTo>
                      <a:pt x="765" y="1"/>
                      <a:pt x="694" y="18"/>
                      <a:pt x="616" y="57"/>
                    </a:cubicBezTo>
                    <a:cubicBezTo>
                      <a:pt x="1" y="365"/>
                      <a:pt x="1436" y="1800"/>
                      <a:pt x="1436" y="1800"/>
                    </a:cubicBezTo>
                    <a:cubicBezTo>
                      <a:pt x="1436" y="1800"/>
                      <a:pt x="2872" y="399"/>
                      <a:pt x="2222" y="57"/>
                    </a:cubicBezTo>
                    <a:cubicBezTo>
                      <a:pt x="2144" y="18"/>
                      <a:pt x="2073" y="1"/>
                      <a:pt x="2009" y="1"/>
                    </a:cubicBezTo>
                    <a:cubicBezTo>
                      <a:pt x="1566" y="1"/>
                      <a:pt x="1436" y="809"/>
                      <a:pt x="1436" y="809"/>
                    </a:cubicBezTo>
                    <a:cubicBezTo>
                      <a:pt x="1436" y="809"/>
                      <a:pt x="1280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70" name="Google Shape;1877;p75"/>
              <p:cNvSpPr/>
              <p:nvPr/>
            </p:nvSpPr>
            <p:spPr>
              <a:xfrm>
                <a:off x="7249680" y="1302840"/>
                <a:ext cx="59400" cy="37080"/>
              </a:xfrm>
              <a:custGeom>
                <a:avLst/>
                <a:gdLst>
                  <a:gd name="textAreaLeft" fmla="*/ 0 w 59400"/>
                  <a:gd name="textAreaRight" fmla="*/ 59760 w 59400"/>
                  <a:gd name="textAreaTop" fmla="*/ 0 h 37080"/>
                  <a:gd name="textAreaBottom" fmla="*/ 37440 h 37080"/>
                </a:gdLst>
                <a:ahLst/>
                <a:cxnLst/>
                <a:rect l="textAreaLeft" t="textAreaTop" r="textAreaRight" b="textAreaBottom"/>
                <a:pathLst>
                  <a:path w="2871" h="1800">
                    <a:moveTo>
                      <a:pt x="830" y="1"/>
                    </a:moveTo>
                    <a:cubicBezTo>
                      <a:pt x="765" y="1"/>
                      <a:pt x="693" y="18"/>
                      <a:pt x="615" y="57"/>
                    </a:cubicBezTo>
                    <a:cubicBezTo>
                      <a:pt x="0" y="365"/>
                      <a:pt x="1436" y="1800"/>
                      <a:pt x="1436" y="1800"/>
                    </a:cubicBezTo>
                    <a:cubicBezTo>
                      <a:pt x="1436" y="1800"/>
                      <a:pt x="2871" y="399"/>
                      <a:pt x="2222" y="57"/>
                    </a:cubicBezTo>
                    <a:cubicBezTo>
                      <a:pt x="2144" y="18"/>
                      <a:pt x="2073" y="1"/>
                      <a:pt x="2009" y="1"/>
                    </a:cubicBezTo>
                    <a:cubicBezTo>
                      <a:pt x="1566" y="1"/>
                      <a:pt x="1436" y="809"/>
                      <a:pt x="1436" y="809"/>
                    </a:cubicBezTo>
                    <a:cubicBezTo>
                      <a:pt x="1436" y="809"/>
                      <a:pt x="1279" y="1"/>
                      <a:pt x="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</p:grpSp>
      <p:grpSp>
        <p:nvGrpSpPr>
          <p:cNvPr id="971" name="Google Shape;1878;p75"/>
          <p:cNvGrpSpPr/>
          <p:nvPr/>
        </p:nvGrpSpPr>
        <p:grpSpPr>
          <a:xfrm>
            <a:off x="7872120" y="990360"/>
            <a:ext cx="1271520" cy="3035160"/>
            <a:chOff x="7872120" y="990360"/>
            <a:chExt cx="1271520" cy="3035160"/>
          </a:xfrm>
        </p:grpSpPr>
        <p:sp>
          <p:nvSpPr>
            <p:cNvPr id="972" name="Google Shape;1879;p75"/>
            <p:cNvSpPr/>
            <p:nvPr/>
          </p:nvSpPr>
          <p:spPr>
            <a:xfrm>
              <a:off x="8327880" y="3885840"/>
              <a:ext cx="597600" cy="139680"/>
            </a:xfrm>
            <a:custGeom>
              <a:avLst/>
              <a:gdLst>
                <a:gd name="textAreaLeft" fmla="*/ 0 w 597600"/>
                <a:gd name="textAreaRight" fmla="*/ 597960 w 597600"/>
                <a:gd name="textAreaTop" fmla="*/ 0 h 139680"/>
                <a:gd name="textAreaBottom" fmla="*/ 140040 h 139680"/>
              </a:gdLst>
              <a:ahLst/>
              <a:cxnLst/>
              <a:rect l="textAreaLeft" t="textAreaTop" r="textAreaRight" b="textAreaBottom"/>
              <a:pathLst>
                <a:path w="41390" h="9696">
                  <a:moveTo>
                    <a:pt x="20672" y="0"/>
                  </a:moveTo>
                  <a:cubicBezTo>
                    <a:pt x="9239" y="0"/>
                    <a:pt x="1" y="2150"/>
                    <a:pt x="1" y="4848"/>
                  </a:cubicBezTo>
                  <a:cubicBezTo>
                    <a:pt x="1" y="7546"/>
                    <a:pt x="9239" y="9696"/>
                    <a:pt x="20672" y="9696"/>
                  </a:cubicBezTo>
                  <a:cubicBezTo>
                    <a:pt x="32151" y="9696"/>
                    <a:pt x="41389" y="7546"/>
                    <a:pt x="41389" y="4848"/>
                  </a:cubicBezTo>
                  <a:cubicBezTo>
                    <a:pt x="41389" y="2150"/>
                    <a:pt x="32151" y="0"/>
                    <a:pt x="20672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l-GR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grpSp>
          <p:nvGrpSpPr>
            <p:cNvPr id="973" name="Google Shape;1880;p75"/>
            <p:cNvGrpSpPr/>
            <p:nvPr/>
          </p:nvGrpSpPr>
          <p:grpSpPr>
            <a:xfrm>
              <a:off x="7872120" y="990360"/>
              <a:ext cx="1271520" cy="2983320"/>
              <a:chOff x="7872120" y="990360"/>
              <a:chExt cx="1271520" cy="2983320"/>
            </a:xfrm>
          </p:grpSpPr>
          <p:sp>
            <p:nvSpPr>
              <p:cNvPr id="974" name="Google Shape;1881;p75"/>
              <p:cNvSpPr/>
              <p:nvPr/>
            </p:nvSpPr>
            <p:spPr>
              <a:xfrm>
                <a:off x="8699400" y="3683880"/>
                <a:ext cx="198720" cy="288360"/>
              </a:xfrm>
              <a:custGeom>
                <a:avLst/>
                <a:gdLst>
                  <a:gd name="textAreaLeft" fmla="*/ 0 w 198720"/>
                  <a:gd name="textAreaRight" fmla="*/ 199080 w 198720"/>
                  <a:gd name="textAreaTop" fmla="*/ 0 h 288360"/>
                  <a:gd name="textAreaBottom" fmla="*/ 288720 h 288360"/>
                </a:gdLst>
                <a:ahLst/>
                <a:cxnLst/>
                <a:rect l="textAreaLeft" t="textAreaTop" r="textAreaRight" b="textAreaBottom"/>
                <a:pathLst>
                  <a:path w="9613" h="13939">
                    <a:moveTo>
                      <a:pt x="3589" y="1"/>
                    </a:moveTo>
                    <a:lnTo>
                      <a:pt x="35" y="172"/>
                    </a:lnTo>
                    <a:lnTo>
                      <a:pt x="240" y="8852"/>
                    </a:lnTo>
                    <a:cubicBezTo>
                      <a:pt x="240" y="8852"/>
                      <a:pt x="1" y="13193"/>
                      <a:pt x="5264" y="13876"/>
                    </a:cubicBezTo>
                    <a:cubicBezTo>
                      <a:pt x="5589" y="13919"/>
                      <a:pt x="5865" y="13939"/>
                      <a:pt x="6098" y="13939"/>
                    </a:cubicBezTo>
                    <a:cubicBezTo>
                      <a:pt x="9613" y="13939"/>
                      <a:pt x="3179" y="9399"/>
                      <a:pt x="3179" y="9399"/>
                    </a:cubicBezTo>
                    <a:lnTo>
                      <a:pt x="3589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75" name="Google Shape;1882;p75"/>
              <p:cNvSpPr/>
              <p:nvPr/>
            </p:nvSpPr>
            <p:spPr>
              <a:xfrm>
                <a:off x="8696880" y="3867120"/>
                <a:ext cx="156600" cy="106560"/>
              </a:xfrm>
              <a:custGeom>
                <a:avLst/>
                <a:gdLst>
                  <a:gd name="textAreaLeft" fmla="*/ 0 w 156600"/>
                  <a:gd name="textAreaRight" fmla="*/ 156960 w 156600"/>
                  <a:gd name="textAreaTop" fmla="*/ 0 h 106560"/>
                  <a:gd name="textAreaBottom" fmla="*/ 106920 h 106560"/>
                </a:gdLst>
                <a:ahLst/>
                <a:cxnLst/>
                <a:rect l="textAreaLeft" t="textAreaTop" r="textAreaRight" b="textAreaBottom"/>
                <a:pathLst>
                  <a:path w="7588" h="5172">
                    <a:moveTo>
                      <a:pt x="376" y="0"/>
                    </a:moveTo>
                    <a:cubicBezTo>
                      <a:pt x="376" y="1"/>
                      <a:pt x="0" y="2051"/>
                      <a:pt x="2051" y="3691"/>
                    </a:cubicBezTo>
                    <a:cubicBezTo>
                      <a:pt x="3293" y="4723"/>
                      <a:pt x="4860" y="5171"/>
                      <a:pt x="5960" y="5171"/>
                    </a:cubicBezTo>
                    <a:cubicBezTo>
                      <a:pt x="6645" y="5171"/>
                      <a:pt x="7149" y="4997"/>
                      <a:pt x="7280" y="4683"/>
                    </a:cubicBezTo>
                    <a:cubicBezTo>
                      <a:pt x="7587" y="3862"/>
                      <a:pt x="4580" y="1505"/>
                      <a:pt x="4580" y="1504"/>
                    </a:cubicBezTo>
                    <a:lnTo>
                      <a:pt x="4580" y="1504"/>
                    </a:lnTo>
                    <a:cubicBezTo>
                      <a:pt x="4580" y="1505"/>
                      <a:pt x="6049" y="3076"/>
                      <a:pt x="5708" y="4033"/>
                    </a:cubicBezTo>
                    <a:cubicBezTo>
                      <a:pt x="5653" y="4193"/>
                      <a:pt x="5485" y="4266"/>
                      <a:pt x="5242" y="4266"/>
                    </a:cubicBezTo>
                    <a:cubicBezTo>
                      <a:pt x="3972" y="4266"/>
                      <a:pt x="634" y="2266"/>
                      <a:pt x="3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280" bIns="53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76" name="Google Shape;1883;p75"/>
              <p:cNvSpPr/>
              <p:nvPr/>
            </p:nvSpPr>
            <p:spPr>
              <a:xfrm>
                <a:off x="8704440" y="3867120"/>
                <a:ext cx="12240" cy="71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71280"/>
                  <a:gd name="textAreaBottom" fmla="*/ 71640 h 71280"/>
                </a:gdLst>
                <a:ahLst/>
                <a:cxnLst/>
                <a:rect l="textAreaLeft" t="textAreaTop" r="textAreaRight" b="textAreaBottom"/>
                <a:pathLst>
                  <a:path w="616" h="3453">
                    <a:moveTo>
                      <a:pt x="0" y="0"/>
                    </a:moveTo>
                    <a:lnTo>
                      <a:pt x="0" y="3452"/>
                    </a:lnTo>
                    <a:lnTo>
                      <a:pt x="615" y="3452"/>
                    </a:lnTo>
                    <a:lnTo>
                      <a:pt x="615" y="2154"/>
                    </a:lnTo>
                    <a:lnTo>
                      <a:pt x="171" y="1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77" name="Google Shape;1884;p75"/>
              <p:cNvSpPr/>
              <p:nvPr/>
            </p:nvSpPr>
            <p:spPr>
              <a:xfrm>
                <a:off x="8359560" y="3683880"/>
                <a:ext cx="198720" cy="288360"/>
              </a:xfrm>
              <a:custGeom>
                <a:avLst/>
                <a:gdLst>
                  <a:gd name="textAreaLeft" fmla="*/ 0 w 198720"/>
                  <a:gd name="textAreaRight" fmla="*/ 199080 w 198720"/>
                  <a:gd name="textAreaTop" fmla="*/ 0 h 288360"/>
                  <a:gd name="textAreaBottom" fmla="*/ 288720 h 288360"/>
                </a:gdLst>
                <a:ahLst/>
                <a:cxnLst/>
                <a:rect l="textAreaLeft" t="textAreaTop" r="textAreaRight" b="textAreaBottom"/>
                <a:pathLst>
                  <a:path w="9613" h="13939">
                    <a:moveTo>
                      <a:pt x="6024" y="1"/>
                    </a:moveTo>
                    <a:lnTo>
                      <a:pt x="6434" y="9399"/>
                    </a:lnTo>
                    <a:cubicBezTo>
                      <a:pt x="6434" y="9399"/>
                      <a:pt x="1" y="13939"/>
                      <a:pt x="3516" y="13939"/>
                    </a:cubicBezTo>
                    <a:cubicBezTo>
                      <a:pt x="3748" y="13939"/>
                      <a:pt x="4025" y="13919"/>
                      <a:pt x="4350" y="13876"/>
                    </a:cubicBezTo>
                    <a:cubicBezTo>
                      <a:pt x="9613" y="13193"/>
                      <a:pt x="9373" y="8852"/>
                      <a:pt x="9373" y="8852"/>
                    </a:cubicBezTo>
                    <a:lnTo>
                      <a:pt x="9579" y="172"/>
                    </a:lnTo>
                    <a:lnTo>
                      <a:pt x="6024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78" name="Google Shape;1885;p75"/>
              <p:cNvSpPr/>
              <p:nvPr/>
            </p:nvSpPr>
            <p:spPr>
              <a:xfrm>
                <a:off x="8404560" y="3867120"/>
                <a:ext cx="155880" cy="10656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106560"/>
                  <a:gd name="textAreaBottom" fmla="*/ 106920 h 106560"/>
                </a:gdLst>
                <a:ahLst/>
                <a:cxnLst/>
                <a:rect l="textAreaLeft" t="textAreaTop" r="textAreaRight" b="textAreaBottom"/>
                <a:pathLst>
                  <a:path w="7553" h="5172">
                    <a:moveTo>
                      <a:pt x="7211" y="0"/>
                    </a:moveTo>
                    <a:cubicBezTo>
                      <a:pt x="6953" y="2266"/>
                      <a:pt x="3616" y="4266"/>
                      <a:pt x="2346" y="4266"/>
                    </a:cubicBezTo>
                    <a:cubicBezTo>
                      <a:pt x="2102" y="4266"/>
                      <a:pt x="1935" y="4193"/>
                      <a:pt x="1880" y="4033"/>
                    </a:cubicBezTo>
                    <a:cubicBezTo>
                      <a:pt x="1538" y="3076"/>
                      <a:pt x="3007" y="1505"/>
                      <a:pt x="3008" y="1504"/>
                    </a:cubicBezTo>
                    <a:lnTo>
                      <a:pt x="3008" y="1504"/>
                    </a:lnTo>
                    <a:cubicBezTo>
                      <a:pt x="3007" y="1505"/>
                      <a:pt x="0" y="3862"/>
                      <a:pt x="308" y="4683"/>
                    </a:cubicBezTo>
                    <a:cubicBezTo>
                      <a:pt x="426" y="4997"/>
                      <a:pt x="927" y="5171"/>
                      <a:pt x="1613" y="5171"/>
                    </a:cubicBezTo>
                    <a:cubicBezTo>
                      <a:pt x="2715" y="5171"/>
                      <a:pt x="4294" y="4723"/>
                      <a:pt x="5537" y="3691"/>
                    </a:cubicBezTo>
                    <a:cubicBezTo>
                      <a:pt x="7553" y="2051"/>
                      <a:pt x="7212" y="1"/>
                      <a:pt x="7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3280" bIns="53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79" name="Google Shape;1886;p75"/>
              <p:cNvSpPr/>
              <p:nvPr/>
            </p:nvSpPr>
            <p:spPr>
              <a:xfrm>
                <a:off x="8541000" y="3867120"/>
                <a:ext cx="12240" cy="71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71280"/>
                  <a:gd name="textAreaBottom" fmla="*/ 71640 h 71280"/>
                </a:gdLst>
                <a:ahLst/>
                <a:cxnLst/>
                <a:rect l="textAreaLeft" t="textAreaTop" r="textAreaRight" b="textAreaBottom"/>
                <a:pathLst>
                  <a:path w="616" h="3453">
                    <a:moveTo>
                      <a:pt x="615" y="0"/>
                    </a:moveTo>
                    <a:lnTo>
                      <a:pt x="445" y="1470"/>
                    </a:lnTo>
                    <a:lnTo>
                      <a:pt x="0" y="2154"/>
                    </a:lnTo>
                    <a:lnTo>
                      <a:pt x="0" y="3452"/>
                    </a:lnTo>
                    <a:lnTo>
                      <a:pt x="615" y="3452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0" name="Google Shape;1887;p75"/>
              <p:cNvSpPr/>
              <p:nvPr/>
            </p:nvSpPr>
            <p:spPr>
              <a:xfrm>
                <a:off x="8372520" y="2189160"/>
                <a:ext cx="511920" cy="1579320"/>
              </a:xfrm>
              <a:custGeom>
                <a:avLst/>
                <a:gdLst>
                  <a:gd name="textAreaLeft" fmla="*/ 0 w 511920"/>
                  <a:gd name="textAreaRight" fmla="*/ 512280 w 511920"/>
                  <a:gd name="textAreaTop" fmla="*/ 0 h 1579320"/>
                  <a:gd name="textAreaBottom" fmla="*/ 1579680 h 1579320"/>
                </a:gdLst>
                <a:ahLst/>
                <a:cxnLst/>
                <a:rect l="textAreaLeft" t="textAreaTop" r="textAreaRight" b="textAreaBottom"/>
                <a:pathLst>
                  <a:path w="24745" h="76282">
                    <a:moveTo>
                      <a:pt x="5879" y="0"/>
                    </a:moveTo>
                    <a:cubicBezTo>
                      <a:pt x="5879" y="0"/>
                      <a:pt x="376" y="6801"/>
                      <a:pt x="171" y="15038"/>
                    </a:cubicBezTo>
                    <a:cubicBezTo>
                      <a:pt x="0" y="23308"/>
                      <a:pt x="4204" y="43370"/>
                      <a:pt x="4204" y="43370"/>
                    </a:cubicBezTo>
                    <a:cubicBezTo>
                      <a:pt x="4204" y="43370"/>
                      <a:pt x="3315" y="49453"/>
                      <a:pt x="3247" y="53486"/>
                    </a:cubicBezTo>
                    <a:cubicBezTo>
                      <a:pt x="3145" y="57553"/>
                      <a:pt x="5434" y="76248"/>
                      <a:pt x="5434" y="76248"/>
                    </a:cubicBezTo>
                    <a:lnTo>
                      <a:pt x="9023" y="76248"/>
                    </a:lnTo>
                    <a:lnTo>
                      <a:pt x="12133" y="45181"/>
                    </a:lnTo>
                    <a:lnTo>
                      <a:pt x="11586" y="13124"/>
                    </a:lnTo>
                    <a:lnTo>
                      <a:pt x="11586" y="13124"/>
                    </a:lnTo>
                    <a:cubicBezTo>
                      <a:pt x="11925" y="13223"/>
                      <a:pt x="12286" y="13277"/>
                      <a:pt x="12651" y="13277"/>
                    </a:cubicBezTo>
                    <a:cubicBezTo>
                      <a:pt x="12912" y="13277"/>
                      <a:pt x="13175" y="13249"/>
                      <a:pt x="13432" y="13192"/>
                    </a:cubicBezTo>
                    <a:lnTo>
                      <a:pt x="13432" y="13192"/>
                    </a:lnTo>
                    <a:lnTo>
                      <a:pt x="12646" y="45181"/>
                    </a:lnTo>
                    <a:lnTo>
                      <a:pt x="15756" y="76282"/>
                    </a:lnTo>
                    <a:lnTo>
                      <a:pt x="19310" y="76282"/>
                    </a:lnTo>
                    <a:cubicBezTo>
                      <a:pt x="19310" y="76282"/>
                      <a:pt x="21634" y="57553"/>
                      <a:pt x="21532" y="53486"/>
                    </a:cubicBezTo>
                    <a:cubicBezTo>
                      <a:pt x="21429" y="49453"/>
                      <a:pt x="20540" y="43370"/>
                      <a:pt x="20540" y="43370"/>
                    </a:cubicBezTo>
                    <a:cubicBezTo>
                      <a:pt x="20540" y="43370"/>
                      <a:pt x="24744" y="23274"/>
                      <a:pt x="24573" y="15038"/>
                    </a:cubicBezTo>
                    <a:cubicBezTo>
                      <a:pt x="24402" y="6801"/>
                      <a:pt x="18866" y="0"/>
                      <a:pt x="18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1" name="Google Shape;1888;p75"/>
              <p:cNvSpPr/>
              <p:nvPr/>
            </p:nvSpPr>
            <p:spPr>
              <a:xfrm>
                <a:off x="8376120" y="2189160"/>
                <a:ext cx="503640" cy="448200"/>
              </a:xfrm>
              <a:custGeom>
                <a:avLst/>
                <a:gdLst>
                  <a:gd name="textAreaLeft" fmla="*/ 0 w 503640"/>
                  <a:gd name="textAreaRight" fmla="*/ 504000 w 503640"/>
                  <a:gd name="textAreaTop" fmla="*/ 0 h 448200"/>
                  <a:gd name="textAreaBottom" fmla="*/ 448560 h 448200"/>
                </a:gdLst>
                <a:ahLst/>
                <a:cxnLst/>
                <a:rect l="textAreaLeft" t="textAreaTop" r="textAreaRight" b="textAreaBottom"/>
                <a:pathLst>
                  <a:path w="24334" h="21668">
                    <a:moveTo>
                      <a:pt x="5708" y="0"/>
                    </a:moveTo>
                    <a:cubicBezTo>
                      <a:pt x="5708" y="0"/>
                      <a:pt x="205" y="6801"/>
                      <a:pt x="0" y="15038"/>
                    </a:cubicBezTo>
                    <a:cubicBezTo>
                      <a:pt x="0" y="17259"/>
                      <a:pt x="171" y="19481"/>
                      <a:pt x="444" y="21668"/>
                    </a:cubicBezTo>
                    <a:lnTo>
                      <a:pt x="1982" y="21190"/>
                    </a:lnTo>
                    <a:cubicBezTo>
                      <a:pt x="5161" y="20233"/>
                      <a:pt x="8339" y="19241"/>
                      <a:pt x="11483" y="18216"/>
                    </a:cubicBezTo>
                    <a:lnTo>
                      <a:pt x="11381" y="13090"/>
                    </a:lnTo>
                    <a:lnTo>
                      <a:pt x="11381" y="13090"/>
                    </a:lnTo>
                    <a:cubicBezTo>
                      <a:pt x="11739" y="13189"/>
                      <a:pt x="12109" y="13242"/>
                      <a:pt x="12477" y="13242"/>
                    </a:cubicBezTo>
                    <a:cubicBezTo>
                      <a:pt x="12741" y="13242"/>
                      <a:pt x="13004" y="13215"/>
                      <a:pt x="13261" y="13158"/>
                    </a:cubicBezTo>
                    <a:lnTo>
                      <a:pt x="13261" y="13158"/>
                    </a:lnTo>
                    <a:lnTo>
                      <a:pt x="13158" y="17669"/>
                    </a:lnTo>
                    <a:cubicBezTo>
                      <a:pt x="16918" y="16473"/>
                      <a:pt x="20643" y="15277"/>
                      <a:pt x="24334" y="14012"/>
                    </a:cubicBezTo>
                    <a:cubicBezTo>
                      <a:pt x="23753" y="6220"/>
                      <a:pt x="18695" y="0"/>
                      <a:pt x="1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2" name="Google Shape;1889;p75"/>
              <p:cNvSpPr/>
              <p:nvPr/>
            </p:nvSpPr>
            <p:spPr>
              <a:xfrm>
                <a:off x="8572680" y="2450880"/>
                <a:ext cx="126000" cy="15480"/>
              </a:xfrm>
              <a:custGeom>
                <a:avLst/>
                <a:gdLst>
                  <a:gd name="textAreaLeft" fmla="*/ 0 w 126000"/>
                  <a:gd name="textAreaRight" fmla="*/ 126360 w 126000"/>
                  <a:gd name="textAreaTop" fmla="*/ 0 h 15480"/>
                  <a:gd name="textAreaBottom" fmla="*/ 15840 h 15480"/>
                </a:gdLst>
                <a:ahLst/>
                <a:cxnLst/>
                <a:rect l="textAreaLeft" t="textAreaTop" r="textAreaRight" b="textAreaBottom"/>
                <a:pathLst>
                  <a:path w="6097" h="767">
                    <a:moveTo>
                      <a:pt x="5946" y="1"/>
                    </a:moveTo>
                    <a:cubicBezTo>
                      <a:pt x="5928" y="1"/>
                      <a:pt x="5910" y="5"/>
                      <a:pt x="5892" y="14"/>
                    </a:cubicBezTo>
                    <a:cubicBezTo>
                      <a:pt x="4809" y="379"/>
                      <a:pt x="3822" y="500"/>
                      <a:pt x="2987" y="500"/>
                    </a:cubicBezTo>
                    <a:cubicBezTo>
                      <a:pt x="1316" y="500"/>
                      <a:pt x="252" y="14"/>
                      <a:pt x="252" y="14"/>
                    </a:cubicBezTo>
                    <a:cubicBezTo>
                      <a:pt x="232" y="6"/>
                      <a:pt x="212" y="2"/>
                      <a:pt x="193" y="2"/>
                    </a:cubicBezTo>
                    <a:cubicBezTo>
                      <a:pt x="61" y="2"/>
                      <a:pt x="0" y="194"/>
                      <a:pt x="150" y="254"/>
                    </a:cubicBezTo>
                    <a:cubicBezTo>
                      <a:pt x="1039" y="595"/>
                      <a:pt x="1995" y="766"/>
                      <a:pt x="2952" y="766"/>
                    </a:cubicBezTo>
                    <a:cubicBezTo>
                      <a:pt x="3978" y="732"/>
                      <a:pt x="5003" y="561"/>
                      <a:pt x="5994" y="254"/>
                    </a:cubicBezTo>
                    <a:cubicBezTo>
                      <a:pt x="6063" y="219"/>
                      <a:pt x="6097" y="151"/>
                      <a:pt x="6063" y="83"/>
                    </a:cubicBezTo>
                    <a:cubicBezTo>
                      <a:pt x="6037" y="33"/>
                      <a:pt x="5994" y="1"/>
                      <a:pt x="5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3" name="Google Shape;1890;p75"/>
              <p:cNvSpPr/>
              <p:nvPr/>
            </p:nvSpPr>
            <p:spPr>
              <a:xfrm>
                <a:off x="8619480" y="2197800"/>
                <a:ext cx="34200" cy="136440"/>
              </a:xfrm>
              <a:custGeom>
                <a:avLst/>
                <a:gdLst>
                  <a:gd name="textAreaLeft" fmla="*/ 0 w 34200"/>
                  <a:gd name="textAreaRight" fmla="*/ 34560 w 34200"/>
                  <a:gd name="textAreaTop" fmla="*/ 0 h 136440"/>
                  <a:gd name="textAreaBottom" fmla="*/ 136800 h 136440"/>
                </a:gdLst>
                <a:ahLst/>
                <a:cxnLst/>
                <a:rect l="textAreaLeft" t="textAreaTop" r="textAreaRight" b="textAreaBottom"/>
                <a:pathLst>
                  <a:path w="1676" h="6606">
                    <a:moveTo>
                      <a:pt x="1129" y="0"/>
                    </a:moveTo>
                    <a:cubicBezTo>
                      <a:pt x="1060" y="0"/>
                      <a:pt x="992" y="69"/>
                      <a:pt x="992" y="137"/>
                    </a:cubicBezTo>
                    <a:lnTo>
                      <a:pt x="1402" y="6357"/>
                    </a:lnTo>
                    <a:lnTo>
                      <a:pt x="138" y="6357"/>
                    </a:lnTo>
                    <a:cubicBezTo>
                      <a:pt x="69" y="6357"/>
                      <a:pt x="1" y="6391"/>
                      <a:pt x="1" y="6494"/>
                    </a:cubicBezTo>
                    <a:cubicBezTo>
                      <a:pt x="1" y="6550"/>
                      <a:pt x="46" y="6605"/>
                      <a:pt x="100" y="6605"/>
                    </a:cubicBezTo>
                    <a:cubicBezTo>
                      <a:pt x="113" y="6605"/>
                      <a:pt x="125" y="6603"/>
                      <a:pt x="138" y="6596"/>
                    </a:cubicBezTo>
                    <a:lnTo>
                      <a:pt x="1573" y="6596"/>
                    </a:lnTo>
                    <a:cubicBezTo>
                      <a:pt x="1607" y="6596"/>
                      <a:pt x="1641" y="6596"/>
                      <a:pt x="1641" y="6562"/>
                    </a:cubicBezTo>
                    <a:cubicBezTo>
                      <a:pt x="1676" y="6528"/>
                      <a:pt x="1676" y="6494"/>
                      <a:pt x="1676" y="6460"/>
                    </a:cubicBezTo>
                    <a:lnTo>
                      <a:pt x="1265" y="137"/>
                    </a:lnTo>
                    <a:cubicBezTo>
                      <a:pt x="1265" y="69"/>
                      <a:pt x="1197" y="0"/>
                      <a:pt x="1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0" bIns="68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4" name="Google Shape;1891;p75"/>
              <p:cNvSpPr/>
              <p:nvPr/>
            </p:nvSpPr>
            <p:spPr>
              <a:xfrm>
                <a:off x="8609040" y="2197800"/>
                <a:ext cx="5400" cy="18288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182880"/>
                  <a:gd name="textAreaBottom" fmla="*/ 183240 h 182880"/>
                </a:gdLst>
                <a:ahLst/>
                <a:cxnLst/>
                <a:rect l="textAreaLeft" t="textAreaTop" r="textAreaRight" b="textAreaBottom"/>
                <a:pathLst>
                  <a:path w="274" h="8852">
                    <a:moveTo>
                      <a:pt x="137" y="0"/>
                    </a:moveTo>
                    <a:cubicBezTo>
                      <a:pt x="69" y="0"/>
                      <a:pt x="0" y="69"/>
                      <a:pt x="0" y="137"/>
                    </a:cubicBezTo>
                    <a:lnTo>
                      <a:pt x="0" y="8715"/>
                    </a:lnTo>
                    <a:cubicBezTo>
                      <a:pt x="0" y="8784"/>
                      <a:pt x="69" y="8852"/>
                      <a:pt x="137" y="8852"/>
                    </a:cubicBezTo>
                    <a:cubicBezTo>
                      <a:pt x="205" y="8852"/>
                      <a:pt x="274" y="8784"/>
                      <a:pt x="274" y="8715"/>
                    </a:cubicBezTo>
                    <a:lnTo>
                      <a:pt x="274" y="137"/>
                    </a:lnTo>
                    <a:cubicBezTo>
                      <a:pt x="274" y="69"/>
                      <a:pt x="205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5" name="Google Shape;1892;p75"/>
              <p:cNvSpPr/>
              <p:nvPr/>
            </p:nvSpPr>
            <p:spPr>
              <a:xfrm>
                <a:off x="8463240" y="2196360"/>
                <a:ext cx="101520" cy="691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69120"/>
                  <a:gd name="textAreaBottom" fmla="*/ 69480 h 69120"/>
                </a:gdLst>
                <a:ahLst/>
                <a:cxnLst/>
                <a:rect l="textAreaLeft" t="textAreaTop" r="textAreaRight" b="textAreaBottom"/>
                <a:pathLst>
                  <a:path w="4923" h="3351">
                    <a:moveTo>
                      <a:pt x="4786" y="1"/>
                    </a:moveTo>
                    <a:cubicBezTo>
                      <a:pt x="4717" y="1"/>
                      <a:pt x="4649" y="35"/>
                      <a:pt x="4649" y="103"/>
                    </a:cubicBezTo>
                    <a:cubicBezTo>
                      <a:pt x="4512" y="1095"/>
                      <a:pt x="3897" y="1949"/>
                      <a:pt x="3043" y="2427"/>
                    </a:cubicBezTo>
                    <a:cubicBezTo>
                      <a:pt x="2210" y="2844"/>
                      <a:pt x="1287" y="3080"/>
                      <a:pt x="331" y="3080"/>
                    </a:cubicBezTo>
                    <a:cubicBezTo>
                      <a:pt x="267" y="3080"/>
                      <a:pt x="202" y="3079"/>
                      <a:pt x="138" y="3077"/>
                    </a:cubicBezTo>
                    <a:cubicBezTo>
                      <a:pt x="1" y="3111"/>
                      <a:pt x="1" y="3316"/>
                      <a:pt x="138" y="3350"/>
                    </a:cubicBezTo>
                    <a:cubicBezTo>
                      <a:pt x="1197" y="3350"/>
                      <a:pt x="2222" y="3111"/>
                      <a:pt x="3145" y="2632"/>
                    </a:cubicBezTo>
                    <a:cubicBezTo>
                      <a:pt x="4102" y="2154"/>
                      <a:pt x="4751" y="1197"/>
                      <a:pt x="4888" y="138"/>
                    </a:cubicBezTo>
                    <a:cubicBezTo>
                      <a:pt x="4922" y="69"/>
                      <a:pt x="4854" y="1"/>
                      <a:pt x="4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6" name="Google Shape;1893;p75"/>
              <p:cNvSpPr/>
              <p:nvPr/>
            </p:nvSpPr>
            <p:spPr>
              <a:xfrm>
                <a:off x="8698680" y="2196360"/>
                <a:ext cx="100800" cy="6912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69120"/>
                  <a:gd name="textAreaBottom" fmla="*/ 69480 h 69120"/>
                </a:gdLst>
                <a:ahLst/>
                <a:cxnLst/>
                <a:rect l="textAreaLeft" t="textAreaTop" r="textAreaRight" b="textAreaBottom"/>
                <a:pathLst>
                  <a:path w="4888" h="3351">
                    <a:moveTo>
                      <a:pt x="137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72" y="1197"/>
                      <a:pt x="821" y="2120"/>
                      <a:pt x="1778" y="2632"/>
                    </a:cubicBezTo>
                    <a:cubicBezTo>
                      <a:pt x="2666" y="3111"/>
                      <a:pt x="3726" y="3350"/>
                      <a:pt x="4751" y="3350"/>
                    </a:cubicBezTo>
                    <a:cubicBezTo>
                      <a:pt x="4888" y="3316"/>
                      <a:pt x="4888" y="3111"/>
                      <a:pt x="4751" y="3077"/>
                    </a:cubicBezTo>
                    <a:cubicBezTo>
                      <a:pt x="4689" y="3079"/>
                      <a:pt x="4626" y="3080"/>
                      <a:pt x="4564" y="3080"/>
                    </a:cubicBezTo>
                    <a:cubicBezTo>
                      <a:pt x="3636" y="3080"/>
                      <a:pt x="2713" y="2844"/>
                      <a:pt x="1880" y="2427"/>
                    </a:cubicBezTo>
                    <a:cubicBezTo>
                      <a:pt x="992" y="1949"/>
                      <a:pt x="411" y="1095"/>
                      <a:pt x="274" y="103"/>
                    </a:cubicBezTo>
                    <a:cubicBezTo>
                      <a:pt x="274" y="35"/>
                      <a:pt x="206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7" name="Google Shape;1894;p75"/>
              <p:cNvSpPr/>
              <p:nvPr/>
            </p:nvSpPr>
            <p:spPr>
              <a:xfrm>
                <a:off x="8652960" y="2200680"/>
                <a:ext cx="10440" cy="23760"/>
              </a:xfrm>
              <a:custGeom>
                <a:avLst/>
                <a:gdLst>
                  <a:gd name="textAreaLeft" fmla="*/ 0 w 10440"/>
                  <a:gd name="textAreaRight" fmla="*/ 10800 w 1044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513" h="1163">
                    <a:moveTo>
                      <a:pt x="239" y="1"/>
                    </a:moveTo>
                    <a:cubicBezTo>
                      <a:pt x="103" y="1"/>
                      <a:pt x="0" y="274"/>
                      <a:pt x="0" y="582"/>
                    </a:cubicBezTo>
                    <a:cubicBezTo>
                      <a:pt x="0" y="924"/>
                      <a:pt x="103" y="1163"/>
                      <a:pt x="239" y="1163"/>
                    </a:cubicBezTo>
                    <a:cubicBezTo>
                      <a:pt x="410" y="1163"/>
                      <a:pt x="513" y="924"/>
                      <a:pt x="513" y="582"/>
                    </a:cubicBezTo>
                    <a:cubicBezTo>
                      <a:pt x="513" y="274"/>
                      <a:pt x="410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8" name="Google Shape;1895;p75"/>
              <p:cNvSpPr/>
              <p:nvPr/>
            </p:nvSpPr>
            <p:spPr>
              <a:xfrm>
                <a:off x="8511120" y="2480760"/>
                <a:ext cx="52920" cy="1243080"/>
              </a:xfrm>
              <a:custGeom>
                <a:avLst/>
                <a:gdLst>
                  <a:gd name="textAreaLeft" fmla="*/ 0 w 52920"/>
                  <a:gd name="textAreaRight" fmla="*/ 53280 w 52920"/>
                  <a:gd name="textAreaTop" fmla="*/ 0 h 1243080"/>
                  <a:gd name="textAreaBottom" fmla="*/ 1243440 h 1243080"/>
                </a:gdLst>
                <a:ahLst/>
                <a:cxnLst/>
                <a:rect l="textAreaLeft" t="textAreaTop" r="textAreaRight" b="textAreaBottom"/>
                <a:pathLst>
                  <a:path w="2565" h="60049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lnTo>
                      <a:pt x="2325" y="29563"/>
                    </a:lnTo>
                    <a:lnTo>
                      <a:pt x="411" y="59912"/>
                    </a:lnTo>
                    <a:cubicBezTo>
                      <a:pt x="377" y="59980"/>
                      <a:pt x="445" y="60049"/>
                      <a:pt x="514" y="60049"/>
                    </a:cubicBezTo>
                    <a:cubicBezTo>
                      <a:pt x="582" y="60049"/>
                      <a:pt x="650" y="59980"/>
                      <a:pt x="650" y="59946"/>
                    </a:cubicBezTo>
                    <a:lnTo>
                      <a:pt x="2564" y="29563"/>
                    </a:lnTo>
                    <a:lnTo>
                      <a:pt x="240" y="138"/>
                    </a:lnTo>
                    <a:cubicBezTo>
                      <a:pt x="240" y="69"/>
                      <a:pt x="206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89" name="Google Shape;1896;p75"/>
              <p:cNvSpPr/>
              <p:nvPr/>
            </p:nvSpPr>
            <p:spPr>
              <a:xfrm>
                <a:off x="8691120" y="2480760"/>
                <a:ext cx="52560" cy="124308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243080"/>
                  <a:gd name="textAreaBottom" fmla="*/ 1243440 h 1243080"/>
                </a:gdLst>
                <a:ahLst/>
                <a:cxnLst/>
                <a:rect l="textAreaLeft" t="textAreaTop" r="textAreaRight" b="textAreaBottom"/>
                <a:pathLst>
                  <a:path w="2564" h="60049">
                    <a:moveTo>
                      <a:pt x="2461" y="1"/>
                    </a:moveTo>
                    <a:cubicBezTo>
                      <a:pt x="2393" y="1"/>
                      <a:pt x="2325" y="69"/>
                      <a:pt x="2325" y="138"/>
                    </a:cubicBezTo>
                    <a:lnTo>
                      <a:pt x="1" y="29598"/>
                    </a:lnTo>
                    <a:lnTo>
                      <a:pt x="1915" y="59912"/>
                    </a:lnTo>
                    <a:cubicBezTo>
                      <a:pt x="1949" y="59980"/>
                      <a:pt x="1983" y="60049"/>
                      <a:pt x="2051" y="60049"/>
                    </a:cubicBezTo>
                    <a:cubicBezTo>
                      <a:pt x="2120" y="60015"/>
                      <a:pt x="2188" y="59980"/>
                      <a:pt x="2188" y="59912"/>
                    </a:cubicBezTo>
                    <a:lnTo>
                      <a:pt x="240" y="29563"/>
                    </a:lnTo>
                    <a:lnTo>
                      <a:pt x="2564" y="138"/>
                    </a:lnTo>
                    <a:cubicBezTo>
                      <a:pt x="2564" y="69"/>
                      <a:pt x="2530" y="35"/>
                      <a:pt x="2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0" name="Google Shape;1897;p75"/>
              <p:cNvSpPr/>
              <p:nvPr/>
            </p:nvSpPr>
            <p:spPr>
              <a:xfrm>
                <a:off x="8141760" y="1197720"/>
                <a:ext cx="514800" cy="717120"/>
              </a:xfrm>
              <a:custGeom>
                <a:avLst/>
                <a:gdLst>
                  <a:gd name="textAreaLeft" fmla="*/ 0 w 514800"/>
                  <a:gd name="textAreaRight" fmla="*/ 515160 w 514800"/>
                  <a:gd name="textAreaTop" fmla="*/ 0 h 717120"/>
                  <a:gd name="textAreaBottom" fmla="*/ 717480 h 717120"/>
                </a:gdLst>
                <a:ahLst/>
                <a:cxnLst/>
                <a:rect l="textAreaLeft" t="textAreaTop" r="textAreaRight" b="textAreaBottom"/>
                <a:pathLst>
                  <a:path w="24882" h="34644">
                    <a:moveTo>
                      <a:pt x="17964" y="0"/>
                    </a:moveTo>
                    <a:cubicBezTo>
                      <a:pt x="16189" y="0"/>
                      <a:pt x="14461" y="2383"/>
                      <a:pt x="12988" y="3495"/>
                    </a:cubicBezTo>
                    <a:cubicBezTo>
                      <a:pt x="11279" y="4759"/>
                      <a:pt x="9570" y="6571"/>
                      <a:pt x="9912" y="8656"/>
                    </a:cubicBezTo>
                    <a:cubicBezTo>
                      <a:pt x="10220" y="10399"/>
                      <a:pt x="11894" y="11595"/>
                      <a:pt x="12475" y="13269"/>
                    </a:cubicBezTo>
                    <a:cubicBezTo>
                      <a:pt x="12714" y="13850"/>
                      <a:pt x="12749" y="14534"/>
                      <a:pt x="12338" y="15012"/>
                    </a:cubicBezTo>
                    <a:cubicBezTo>
                      <a:pt x="11988" y="15304"/>
                      <a:pt x="11538" y="15472"/>
                      <a:pt x="11095" y="15472"/>
                    </a:cubicBezTo>
                    <a:cubicBezTo>
                      <a:pt x="11019" y="15472"/>
                      <a:pt x="10944" y="15467"/>
                      <a:pt x="10869" y="15457"/>
                    </a:cubicBezTo>
                    <a:cubicBezTo>
                      <a:pt x="9707" y="15423"/>
                      <a:pt x="8579" y="15115"/>
                      <a:pt x="7417" y="15081"/>
                    </a:cubicBezTo>
                    <a:cubicBezTo>
                      <a:pt x="7333" y="15078"/>
                      <a:pt x="7249" y="15076"/>
                      <a:pt x="7165" y="15076"/>
                    </a:cubicBezTo>
                    <a:cubicBezTo>
                      <a:pt x="4583" y="15076"/>
                      <a:pt x="2019" y="16594"/>
                      <a:pt x="1026" y="18977"/>
                    </a:cubicBezTo>
                    <a:cubicBezTo>
                      <a:pt x="1" y="21438"/>
                      <a:pt x="992" y="24616"/>
                      <a:pt x="3316" y="25846"/>
                    </a:cubicBezTo>
                    <a:cubicBezTo>
                      <a:pt x="4341" y="26327"/>
                      <a:pt x="5457" y="26567"/>
                      <a:pt x="6578" y="26567"/>
                    </a:cubicBezTo>
                    <a:cubicBezTo>
                      <a:pt x="6652" y="26567"/>
                      <a:pt x="6727" y="26566"/>
                      <a:pt x="6802" y="26564"/>
                    </a:cubicBezTo>
                    <a:cubicBezTo>
                      <a:pt x="7349" y="26564"/>
                      <a:pt x="7964" y="26564"/>
                      <a:pt x="8408" y="26906"/>
                    </a:cubicBezTo>
                    <a:cubicBezTo>
                      <a:pt x="8921" y="27350"/>
                      <a:pt x="8955" y="28205"/>
                      <a:pt x="8750" y="28820"/>
                    </a:cubicBezTo>
                    <a:cubicBezTo>
                      <a:pt x="8545" y="29469"/>
                      <a:pt x="8169" y="30118"/>
                      <a:pt x="8066" y="30802"/>
                    </a:cubicBezTo>
                    <a:cubicBezTo>
                      <a:pt x="7964" y="31896"/>
                      <a:pt x="8477" y="32989"/>
                      <a:pt x="9399" y="33639"/>
                    </a:cubicBezTo>
                    <a:cubicBezTo>
                      <a:pt x="10288" y="34254"/>
                      <a:pt x="11382" y="34595"/>
                      <a:pt x="12475" y="34630"/>
                    </a:cubicBezTo>
                    <a:cubicBezTo>
                      <a:pt x="12644" y="34639"/>
                      <a:pt x="12812" y="34644"/>
                      <a:pt x="12980" y="34644"/>
                    </a:cubicBezTo>
                    <a:cubicBezTo>
                      <a:pt x="16460" y="34644"/>
                      <a:pt x="19820" y="32647"/>
                      <a:pt x="21874" y="29811"/>
                    </a:cubicBezTo>
                    <a:cubicBezTo>
                      <a:pt x="24061" y="26837"/>
                      <a:pt x="24881" y="23044"/>
                      <a:pt x="24881" y="19387"/>
                    </a:cubicBezTo>
                    <a:cubicBezTo>
                      <a:pt x="24881" y="15730"/>
                      <a:pt x="24061" y="12107"/>
                      <a:pt x="23104" y="8553"/>
                    </a:cubicBezTo>
                    <a:cubicBezTo>
                      <a:pt x="22421" y="5921"/>
                      <a:pt x="21600" y="2914"/>
                      <a:pt x="19686" y="863"/>
                    </a:cubicBezTo>
                    <a:cubicBezTo>
                      <a:pt x="19112" y="247"/>
                      <a:pt x="18536" y="0"/>
                      <a:pt x="17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1" name="Google Shape;1898;p75"/>
              <p:cNvSpPr/>
              <p:nvPr/>
            </p:nvSpPr>
            <p:spPr>
              <a:xfrm>
                <a:off x="8628840" y="1197720"/>
                <a:ext cx="514800" cy="717120"/>
              </a:xfrm>
              <a:custGeom>
                <a:avLst/>
                <a:gdLst>
                  <a:gd name="textAreaLeft" fmla="*/ 0 w 514800"/>
                  <a:gd name="textAreaRight" fmla="*/ 515160 w 514800"/>
                  <a:gd name="textAreaTop" fmla="*/ 0 h 717120"/>
                  <a:gd name="textAreaBottom" fmla="*/ 717480 h 717120"/>
                </a:gdLst>
                <a:ahLst/>
                <a:cxnLst/>
                <a:rect l="textAreaLeft" t="textAreaTop" r="textAreaRight" b="textAreaBottom"/>
                <a:pathLst>
                  <a:path w="24881" h="34644">
                    <a:moveTo>
                      <a:pt x="6917" y="0"/>
                    </a:moveTo>
                    <a:cubicBezTo>
                      <a:pt x="6346" y="0"/>
                      <a:pt x="5769" y="247"/>
                      <a:pt x="5195" y="863"/>
                    </a:cubicBezTo>
                    <a:cubicBezTo>
                      <a:pt x="3281" y="2914"/>
                      <a:pt x="2461" y="5921"/>
                      <a:pt x="1777" y="8553"/>
                    </a:cubicBezTo>
                    <a:cubicBezTo>
                      <a:pt x="820" y="12107"/>
                      <a:pt x="0" y="15730"/>
                      <a:pt x="0" y="19387"/>
                    </a:cubicBezTo>
                    <a:cubicBezTo>
                      <a:pt x="0" y="23044"/>
                      <a:pt x="820" y="26837"/>
                      <a:pt x="3008" y="29811"/>
                    </a:cubicBezTo>
                    <a:cubicBezTo>
                      <a:pt x="5062" y="32647"/>
                      <a:pt x="8422" y="34644"/>
                      <a:pt x="11901" y="34644"/>
                    </a:cubicBezTo>
                    <a:cubicBezTo>
                      <a:pt x="12069" y="34644"/>
                      <a:pt x="12238" y="34639"/>
                      <a:pt x="12406" y="34630"/>
                    </a:cubicBezTo>
                    <a:cubicBezTo>
                      <a:pt x="13500" y="34595"/>
                      <a:pt x="14594" y="34254"/>
                      <a:pt x="15482" y="33639"/>
                    </a:cubicBezTo>
                    <a:cubicBezTo>
                      <a:pt x="16405" y="32989"/>
                      <a:pt x="16918" y="31896"/>
                      <a:pt x="16815" y="30802"/>
                    </a:cubicBezTo>
                    <a:cubicBezTo>
                      <a:pt x="16713" y="30118"/>
                      <a:pt x="16337" y="29469"/>
                      <a:pt x="16132" y="28820"/>
                    </a:cubicBezTo>
                    <a:cubicBezTo>
                      <a:pt x="15926" y="28205"/>
                      <a:pt x="15961" y="27350"/>
                      <a:pt x="16507" y="26906"/>
                    </a:cubicBezTo>
                    <a:cubicBezTo>
                      <a:pt x="16918" y="26564"/>
                      <a:pt x="17533" y="26564"/>
                      <a:pt x="18080" y="26564"/>
                    </a:cubicBezTo>
                    <a:cubicBezTo>
                      <a:pt x="18154" y="26566"/>
                      <a:pt x="18229" y="26567"/>
                      <a:pt x="18304" y="26567"/>
                    </a:cubicBezTo>
                    <a:cubicBezTo>
                      <a:pt x="19425" y="26567"/>
                      <a:pt x="20540" y="26327"/>
                      <a:pt x="21566" y="25846"/>
                    </a:cubicBezTo>
                    <a:cubicBezTo>
                      <a:pt x="23890" y="24616"/>
                      <a:pt x="24881" y="21438"/>
                      <a:pt x="23855" y="18977"/>
                    </a:cubicBezTo>
                    <a:cubicBezTo>
                      <a:pt x="22862" y="16594"/>
                      <a:pt x="20298" y="15076"/>
                      <a:pt x="17716" y="15076"/>
                    </a:cubicBezTo>
                    <a:cubicBezTo>
                      <a:pt x="17632" y="15076"/>
                      <a:pt x="17548" y="15078"/>
                      <a:pt x="17464" y="15081"/>
                    </a:cubicBezTo>
                    <a:cubicBezTo>
                      <a:pt x="16302" y="15115"/>
                      <a:pt x="15175" y="15423"/>
                      <a:pt x="14013" y="15457"/>
                    </a:cubicBezTo>
                    <a:cubicBezTo>
                      <a:pt x="13938" y="15467"/>
                      <a:pt x="13862" y="15472"/>
                      <a:pt x="13787" y="15472"/>
                    </a:cubicBezTo>
                    <a:cubicBezTo>
                      <a:pt x="13343" y="15472"/>
                      <a:pt x="12893" y="15304"/>
                      <a:pt x="12543" y="15012"/>
                    </a:cubicBezTo>
                    <a:cubicBezTo>
                      <a:pt x="12133" y="14534"/>
                      <a:pt x="12167" y="13850"/>
                      <a:pt x="12406" y="13269"/>
                    </a:cubicBezTo>
                    <a:cubicBezTo>
                      <a:pt x="13021" y="11595"/>
                      <a:pt x="14662" y="10399"/>
                      <a:pt x="14970" y="8656"/>
                    </a:cubicBezTo>
                    <a:cubicBezTo>
                      <a:pt x="15311" y="6571"/>
                      <a:pt x="13602" y="4759"/>
                      <a:pt x="11894" y="3495"/>
                    </a:cubicBezTo>
                    <a:cubicBezTo>
                      <a:pt x="10420" y="2383"/>
                      <a:pt x="8692" y="0"/>
                      <a:pt x="69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2" name="Google Shape;1899;p75"/>
              <p:cNvSpPr/>
              <p:nvPr/>
            </p:nvSpPr>
            <p:spPr>
              <a:xfrm>
                <a:off x="8434080" y="1627920"/>
                <a:ext cx="407160" cy="560880"/>
              </a:xfrm>
              <a:custGeom>
                <a:avLst/>
                <a:gdLst>
                  <a:gd name="textAreaLeft" fmla="*/ 0 w 407160"/>
                  <a:gd name="textAreaRight" fmla="*/ 407520 w 407160"/>
                  <a:gd name="textAreaTop" fmla="*/ 0 h 560880"/>
                  <a:gd name="textAreaBottom" fmla="*/ 561240 h 560880"/>
                </a:gdLst>
                <a:ahLst/>
                <a:cxnLst/>
                <a:rect l="textAreaLeft" t="textAreaTop" r="textAreaRight" b="textAreaBottom"/>
                <a:pathLst>
                  <a:path w="19687" h="27103">
                    <a:moveTo>
                      <a:pt x="15073" y="0"/>
                    </a:moveTo>
                    <a:cubicBezTo>
                      <a:pt x="14492" y="1743"/>
                      <a:pt x="14081" y="3520"/>
                      <a:pt x="13398" y="5263"/>
                    </a:cubicBezTo>
                    <a:cubicBezTo>
                      <a:pt x="12954" y="6289"/>
                      <a:pt x="12475" y="7314"/>
                      <a:pt x="11928" y="8305"/>
                    </a:cubicBezTo>
                    <a:cubicBezTo>
                      <a:pt x="11552" y="9057"/>
                      <a:pt x="11142" y="9980"/>
                      <a:pt x="10459" y="10492"/>
                    </a:cubicBezTo>
                    <a:cubicBezTo>
                      <a:pt x="10252" y="10651"/>
                      <a:pt x="10009" y="10729"/>
                      <a:pt x="9770" y="10729"/>
                    </a:cubicBezTo>
                    <a:cubicBezTo>
                      <a:pt x="9495" y="10729"/>
                      <a:pt x="9225" y="10625"/>
                      <a:pt x="9023" y="10424"/>
                    </a:cubicBezTo>
                    <a:cubicBezTo>
                      <a:pt x="8716" y="10048"/>
                      <a:pt x="8442" y="9672"/>
                      <a:pt x="8237" y="9228"/>
                    </a:cubicBezTo>
                    <a:cubicBezTo>
                      <a:pt x="7895" y="8579"/>
                      <a:pt x="7485" y="7998"/>
                      <a:pt x="7109" y="7382"/>
                    </a:cubicBezTo>
                    <a:cubicBezTo>
                      <a:pt x="5742" y="5229"/>
                      <a:pt x="4444" y="2837"/>
                      <a:pt x="4033" y="308"/>
                    </a:cubicBezTo>
                    <a:lnTo>
                      <a:pt x="1" y="2563"/>
                    </a:lnTo>
                    <a:lnTo>
                      <a:pt x="2940" y="27102"/>
                    </a:lnTo>
                    <a:lnTo>
                      <a:pt x="15893" y="27102"/>
                    </a:lnTo>
                    <a:lnTo>
                      <a:pt x="19686" y="2563"/>
                    </a:lnTo>
                    <a:lnTo>
                      <a:pt x="1507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>
                <a:solidFill>
                  <a:srgbClr val="6E6E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3" name="Google Shape;1900;p75"/>
              <p:cNvSpPr/>
              <p:nvPr/>
            </p:nvSpPr>
            <p:spPr>
              <a:xfrm>
                <a:off x="8818560" y="1681200"/>
                <a:ext cx="140400" cy="890640"/>
              </a:xfrm>
              <a:custGeom>
                <a:avLst/>
                <a:gdLst>
                  <a:gd name="textAreaLeft" fmla="*/ 0 w 140400"/>
                  <a:gd name="textAreaRight" fmla="*/ 140760 w 140400"/>
                  <a:gd name="textAreaTop" fmla="*/ 0 h 890640"/>
                  <a:gd name="textAreaBottom" fmla="*/ 891000 h 890640"/>
                </a:gdLst>
                <a:ahLst/>
                <a:cxnLst/>
                <a:rect l="textAreaLeft" t="textAreaTop" r="textAreaRight" b="textAreaBottom"/>
                <a:pathLst>
                  <a:path w="6802" h="43029">
                    <a:moveTo>
                      <a:pt x="1128" y="0"/>
                    </a:moveTo>
                    <a:lnTo>
                      <a:pt x="1" y="7314"/>
                    </a:lnTo>
                    <a:lnTo>
                      <a:pt x="3418" y="35886"/>
                    </a:lnTo>
                    <a:lnTo>
                      <a:pt x="2393" y="37834"/>
                    </a:lnTo>
                    <a:lnTo>
                      <a:pt x="2017" y="41149"/>
                    </a:lnTo>
                    <a:cubicBezTo>
                      <a:pt x="3042" y="40670"/>
                      <a:pt x="3452" y="37936"/>
                      <a:pt x="3452" y="37936"/>
                    </a:cubicBezTo>
                    <a:lnTo>
                      <a:pt x="4033" y="39167"/>
                    </a:lnTo>
                    <a:lnTo>
                      <a:pt x="2735" y="43029"/>
                    </a:lnTo>
                    <a:lnTo>
                      <a:pt x="5537" y="42789"/>
                    </a:lnTo>
                    <a:lnTo>
                      <a:pt x="6802" y="38791"/>
                    </a:lnTo>
                    <a:lnTo>
                      <a:pt x="5981" y="35886"/>
                    </a:lnTo>
                    <a:cubicBezTo>
                      <a:pt x="5981" y="35886"/>
                      <a:pt x="5127" y="9091"/>
                      <a:pt x="4546" y="5469"/>
                    </a:cubicBezTo>
                    <a:cubicBezTo>
                      <a:pt x="4136" y="3247"/>
                      <a:pt x="2906" y="1299"/>
                      <a:pt x="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4" name="Google Shape;1901;p75"/>
              <p:cNvSpPr/>
              <p:nvPr/>
            </p:nvSpPr>
            <p:spPr>
              <a:xfrm>
                <a:off x="8818560" y="1681200"/>
                <a:ext cx="83160" cy="16812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68120"/>
                  <a:gd name="textAreaBottom" fmla="*/ 168480 h 168120"/>
                </a:gdLst>
                <a:ahLst/>
                <a:cxnLst/>
                <a:rect l="textAreaLeft" t="textAreaTop" r="textAreaRight" b="textAreaBottom"/>
                <a:pathLst>
                  <a:path w="4034" h="8135">
                    <a:moveTo>
                      <a:pt x="1128" y="0"/>
                    </a:moveTo>
                    <a:lnTo>
                      <a:pt x="1" y="7314"/>
                    </a:lnTo>
                    <a:lnTo>
                      <a:pt x="69" y="8134"/>
                    </a:lnTo>
                    <a:cubicBezTo>
                      <a:pt x="1299" y="6562"/>
                      <a:pt x="2666" y="5093"/>
                      <a:pt x="4033" y="3657"/>
                    </a:cubicBezTo>
                    <a:cubicBezTo>
                      <a:pt x="3418" y="2188"/>
                      <a:pt x="2393" y="923"/>
                      <a:pt x="1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>
                <a:solidFill>
                  <a:srgbClr val="6E6E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240" bIns="84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5" name="Google Shape;1902;p75"/>
              <p:cNvSpPr/>
              <p:nvPr/>
            </p:nvSpPr>
            <p:spPr>
              <a:xfrm>
                <a:off x="8920440" y="2493360"/>
                <a:ext cx="23760" cy="7632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1163" h="3709">
                    <a:moveTo>
                      <a:pt x="1055" y="0"/>
                    </a:moveTo>
                    <a:cubicBezTo>
                      <a:pt x="1028" y="0"/>
                      <a:pt x="1004" y="15"/>
                      <a:pt x="992" y="51"/>
                    </a:cubicBezTo>
                    <a:lnTo>
                      <a:pt x="1" y="3571"/>
                    </a:lnTo>
                    <a:cubicBezTo>
                      <a:pt x="1" y="3640"/>
                      <a:pt x="1" y="3674"/>
                      <a:pt x="69" y="3708"/>
                    </a:cubicBezTo>
                    <a:lnTo>
                      <a:pt x="103" y="3708"/>
                    </a:lnTo>
                    <a:cubicBezTo>
                      <a:pt x="138" y="3708"/>
                      <a:pt x="172" y="3674"/>
                      <a:pt x="206" y="3640"/>
                    </a:cubicBezTo>
                    <a:lnTo>
                      <a:pt x="1163" y="120"/>
                    </a:lnTo>
                    <a:cubicBezTo>
                      <a:pt x="1163" y="53"/>
                      <a:pt x="1105" y="0"/>
                      <a:pt x="1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6" name="Google Shape;1903;p75"/>
              <p:cNvSpPr/>
              <p:nvPr/>
            </p:nvSpPr>
            <p:spPr>
              <a:xfrm>
                <a:off x="8906040" y="2493720"/>
                <a:ext cx="23760" cy="7596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1163" h="3693">
                    <a:moveTo>
                      <a:pt x="1094" y="1"/>
                    </a:moveTo>
                    <a:cubicBezTo>
                      <a:pt x="1060" y="1"/>
                      <a:pt x="992" y="35"/>
                      <a:pt x="992" y="69"/>
                    </a:cubicBezTo>
                    <a:lnTo>
                      <a:pt x="0" y="3590"/>
                    </a:lnTo>
                    <a:cubicBezTo>
                      <a:pt x="0" y="3624"/>
                      <a:pt x="35" y="3692"/>
                      <a:pt x="69" y="3692"/>
                    </a:cubicBezTo>
                    <a:lnTo>
                      <a:pt x="103" y="3692"/>
                    </a:lnTo>
                    <a:cubicBezTo>
                      <a:pt x="137" y="3692"/>
                      <a:pt x="171" y="3658"/>
                      <a:pt x="171" y="3624"/>
                    </a:cubicBezTo>
                    <a:lnTo>
                      <a:pt x="1162" y="104"/>
                    </a:lnTo>
                    <a:cubicBezTo>
                      <a:pt x="1162" y="69"/>
                      <a:pt x="1128" y="35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7" name="Google Shape;1904;p75"/>
              <p:cNvSpPr/>
              <p:nvPr/>
            </p:nvSpPr>
            <p:spPr>
              <a:xfrm>
                <a:off x="8892000" y="2494440"/>
                <a:ext cx="24120" cy="759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1183" h="3686">
                    <a:moveTo>
                      <a:pt x="1082" y="1"/>
                    </a:moveTo>
                    <a:cubicBezTo>
                      <a:pt x="1045" y="1"/>
                      <a:pt x="1006" y="20"/>
                      <a:pt x="992" y="63"/>
                    </a:cubicBezTo>
                    <a:lnTo>
                      <a:pt x="35" y="3583"/>
                    </a:lnTo>
                    <a:cubicBezTo>
                      <a:pt x="1" y="3617"/>
                      <a:pt x="35" y="3651"/>
                      <a:pt x="69" y="3685"/>
                    </a:cubicBezTo>
                    <a:lnTo>
                      <a:pt x="103" y="3685"/>
                    </a:lnTo>
                    <a:cubicBezTo>
                      <a:pt x="138" y="3685"/>
                      <a:pt x="172" y="3651"/>
                      <a:pt x="172" y="3617"/>
                    </a:cubicBezTo>
                    <a:lnTo>
                      <a:pt x="1163" y="97"/>
                    </a:lnTo>
                    <a:cubicBezTo>
                      <a:pt x="1183" y="37"/>
                      <a:pt x="1133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8" name="Google Shape;1905;p75"/>
              <p:cNvSpPr/>
              <p:nvPr/>
            </p:nvSpPr>
            <p:spPr>
              <a:xfrm>
                <a:off x="8873640" y="2394000"/>
                <a:ext cx="87480" cy="179280"/>
              </a:xfrm>
              <a:custGeom>
                <a:avLst/>
                <a:gdLst>
                  <a:gd name="textAreaLeft" fmla="*/ 0 w 87480"/>
                  <a:gd name="textAreaRight" fmla="*/ 87840 w 87480"/>
                  <a:gd name="textAreaTop" fmla="*/ 0 h 179280"/>
                  <a:gd name="textAreaBottom" fmla="*/ 179640 h 179280"/>
                </a:gdLst>
                <a:ahLst/>
                <a:cxnLst/>
                <a:rect l="textAreaLeft" t="textAreaTop" r="textAreaRight" b="textAreaBottom"/>
                <a:pathLst>
                  <a:path w="4239" h="8681">
                    <a:moveTo>
                      <a:pt x="3281" y="0"/>
                    </a:moveTo>
                    <a:cubicBezTo>
                      <a:pt x="3213" y="34"/>
                      <a:pt x="3179" y="68"/>
                      <a:pt x="3179" y="103"/>
                    </a:cubicBezTo>
                    <a:lnTo>
                      <a:pt x="3247" y="1504"/>
                    </a:lnTo>
                    <a:lnTo>
                      <a:pt x="4067" y="4341"/>
                    </a:lnTo>
                    <a:lnTo>
                      <a:pt x="2837" y="8271"/>
                    </a:lnTo>
                    <a:lnTo>
                      <a:pt x="69" y="8510"/>
                    </a:lnTo>
                    <a:cubicBezTo>
                      <a:pt x="34" y="8510"/>
                      <a:pt x="0" y="8544"/>
                      <a:pt x="0" y="8578"/>
                    </a:cubicBezTo>
                    <a:cubicBezTo>
                      <a:pt x="0" y="8647"/>
                      <a:pt x="34" y="8681"/>
                      <a:pt x="103" y="8681"/>
                    </a:cubicBezTo>
                    <a:lnTo>
                      <a:pt x="103" y="8647"/>
                    </a:lnTo>
                    <a:lnTo>
                      <a:pt x="2905" y="8442"/>
                    </a:lnTo>
                    <a:cubicBezTo>
                      <a:pt x="2939" y="8442"/>
                      <a:pt x="2974" y="8408"/>
                      <a:pt x="2974" y="8373"/>
                    </a:cubicBezTo>
                    <a:lnTo>
                      <a:pt x="4238" y="4375"/>
                    </a:lnTo>
                    <a:cubicBezTo>
                      <a:pt x="4238" y="4375"/>
                      <a:pt x="4238" y="4341"/>
                      <a:pt x="4238" y="4341"/>
                    </a:cubicBezTo>
                    <a:lnTo>
                      <a:pt x="3418" y="1470"/>
                    </a:lnTo>
                    <a:lnTo>
                      <a:pt x="3350" y="103"/>
                    </a:lnTo>
                    <a:cubicBezTo>
                      <a:pt x="3350" y="68"/>
                      <a:pt x="3315" y="34"/>
                      <a:pt x="3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9640" bIns="89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999" name="Google Shape;1906;p75"/>
              <p:cNvSpPr/>
              <p:nvPr/>
            </p:nvSpPr>
            <p:spPr>
              <a:xfrm>
                <a:off x="8507160" y="1427040"/>
                <a:ext cx="253800" cy="456120"/>
              </a:xfrm>
              <a:custGeom>
                <a:avLst/>
                <a:gdLst>
                  <a:gd name="textAreaLeft" fmla="*/ 0 w 253800"/>
                  <a:gd name="textAreaRight" fmla="*/ 254160 w 253800"/>
                  <a:gd name="textAreaTop" fmla="*/ 0 h 456120"/>
                  <a:gd name="textAreaBottom" fmla="*/ 456480 h 456120"/>
                </a:gdLst>
                <a:ahLst/>
                <a:cxnLst/>
                <a:rect l="textAreaLeft" t="textAreaTop" r="textAreaRight" b="textAreaBottom"/>
                <a:pathLst>
                  <a:path w="12271" h="22044">
                    <a:moveTo>
                      <a:pt x="10732" y="0"/>
                    </a:moveTo>
                    <a:lnTo>
                      <a:pt x="6289" y="2017"/>
                    </a:lnTo>
                    <a:lnTo>
                      <a:pt x="1881" y="0"/>
                    </a:lnTo>
                    <a:lnTo>
                      <a:pt x="1881" y="0"/>
                    </a:lnTo>
                    <a:lnTo>
                      <a:pt x="3863" y="8100"/>
                    </a:lnTo>
                    <a:lnTo>
                      <a:pt x="1" y="10253"/>
                    </a:lnTo>
                    <a:cubicBezTo>
                      <a:pt x="1" y="10253"/>
                      <a:pt x="1539" y="19447"/>
                      <a:pt x="6289" y="22044"/>
                    </a:cubicBezTo>
                    <a:cubicBezTo>
                      <a:pt x="6289" y="22044"/>
                      <a:pt x="11655" y="18695"/>
                      <a:pt x="12270" y="10082"/>
                    </a:cubicBezTo>
                    <a:lnTo>
                      <a:pt x="8750" y="8134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0" name="Google Shape;1907;p75"/>
              <p:cNvSpPr/>
              <p:nvPr/>
            </p:nvSpPr>
            <p:spPr>
              <a:xfrm>
                <a:off x="8546760" y="1426320"/>
                <a:ext cx="182160" cy="103680"/>
              </a:xfrm>
              <a:custGeom>
                <a:avLst/>
                <a:gdLst>
                  <a:gd name="textAreaLeft" fmla="*/ 0 w 182160"/>
                  <a:gd name="textAreaRight" fmla="*/ 182520 w 182160"/>
                  <a:gd name="textAreaTop" fmla="*/ 0 h 103680"/>
                  <a:gd name="textAreaBottom" fmla="*/ 104040 h 103680"/>
                </a:gdLst>
                <a:ahLst/>
                <a:cxnLst/>
                <a:rect l="textAreaLeft" t="textAreaTop" r="textAreaRight" b="textAreaBottom"/>
                <a:pathLst>
                  <a:path w="8819" h="5025">
                    <a:moveTo>
                      <a:pt x="1" y="1"/>
                    </a:moveTo>
                    <a:lnTo>
                      <a:pt x="1197" y="5025"/>
                    </a:lnTo>
                    <a:cubicBezTo>
                      <a:pt x="3453" y="4649"/>
                      <a:pt x="5674" y="4170"/>
                      <a:pt x="7896" y="3692"/>
                    </a:cubicBezTo>
                    <a:lnTo>
                      <a:pt x="8818" y="1"/>
                    </a:lnTo>
                    <a:lnTo>
                      <a:pt x="4409" y="201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840" bIns="51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1" name="Google Shape;1908;p75"/>
              <p:cNvSpPr/>
              <p:nvPr/>
            </p:nvSpPr>
            <p:spPr>
              <a:xfrm>
                <a:off x="8637120" y="1799280"/>
                <a:ext cx="50760" cy="73440"/>
              </a:xfrm>
              <a:custGeom>
                <a:avLst/>
                <a:gdLst>
                  <a:gd name="textAreaLeft" fmla="*/ 0 w 50760"/>
                  <a:gd name="textAreaRight" fmla="*/ 51120 w 50760"/>
                  <a:gd name="textAreaTop" fmla="*/ 0 h 73440"/>
                  <a:gd name="textAreaBottom" fmla="*/ 73800 h 73440"/>
                </a:gdLst>
                <a:ahLst/>
                <a:cxnLst/>
                <a:rect l="textAreaLeft" t="textAreaTop" r="textAreaRight" b="textAreaBottom"/>
                <a:pathLst>
                  <a:path w="2462" h="3556" fill="none">
                    <a:moveTo>
                      <a:pt x="0" y="3555"/>
                    </a:moveTo>
                    <a:cubicBezTo>
                      <a:pt x="171" y="2017"/>
                      <a:pt x="1094" y="684"/>
                      <a:pt x="2461" y="1"/>
                    </a:cubicBezTo>
                  </a:path>
                </a:pathLst>
              </a:custGeom>
              <a:noFill/>
              <a:ln w="51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2" name="Google Shape;1909;p75"/>
              <p:cNvSpPr/>
              <p:nvPr/>
            </p:nvSpPr>
            <p:spPr>
              <a:xfrm>
                <a:off x="8586360" y="1799280"/>
                <a:ext cx="50760" cy="73440"/>
              </a:xfrm>
              <a:custGeom>
                <a:avLst/>
                <a:gdLst>
                  <a:gd name="textAreaLeft" fmla="*/ 0 w 50760"/>
                  <a:gd name="textAreaRight" fmla="*/ 51120 w 50760"/>
                  <a:gd name="textAreaTop" fmla="*/ 0 h 73440"/>
                  <a:gd name="textAreaBottom" fmla="*/ 73800 h 73440"/>
                </a:gdLst>
                <a:ahLst/>
                <a:cxnLst/>
                <a:rect l="textAreaLeft" t="textAreaTop" r="textAreaRight" b="textAreaBottom"/>
                <a:pathLst>
                  <a:path w="2462" h="3556" fill="none">
                    <a:moveTo>
                      <a:pt x="2461" y="3555"/>
                    </a:moveTo>
                    <a:cubicBezTo>
                      <a:pt x="2290" y="2017"/>
                      <a:pt x="1368" y="684"/>
                      <a:pt x="1" y="1"/>
                    </a:cubicBezTo>
                  </a:path>
                </a:pathLst>
              </a:custGeom>
              <a:noFill/>
              <a:ln w="5125" cap="rnd">
                <a:solidFill>
                  <a:srgbClr val="54334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720" bIns="36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3" name="Google Shape;1910;p75"/>
              <p:cNvSpPr/>
              <p:nvPr/>
            </p:nvSpPr>
            <p:spPr>
              <a:xfrm>
                <a:off x="8805600" y="1197720"/>
                <a:ext cx="80280" cy="10260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891" h="4964">
                    <a:moveTo>
                      <a:pt x="2005" y="0"/>
                    </a:moveTo>
                    <a:cubicBezTo>
                      <a:pt x="479" y="0"/>
                      <a:pt x="479" y="1648"/>
                      <a:pt x="479" y="1648"/>
                    </a:cubicBezTo>
                    <a:lnTo>
                      <a:pt x="0" y="4964"/>
                    </a:lnTo>
                    <a:cubicBezTo>
                      <a:pt x="11" y="4964"/>
                      <a:pt x="22" y="4964"/>
                      <a:pt x="33" y="4964"/>
                    </a:cubicBezTo>
                    <a:cubicBezTo>
                      <a:pt x="3116" y="4964"/>
                      <a:pt x="3890" y="144"/>
                      <a:pt x="2188" y="8"/>
                    </a:cubicBezTo>
                    <a:cubicBezTo>
                      <a:pt x="2124" y="3"/>
                      <a:pt x="2063" y="0"/>
                      <a:pt x="20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4" name="Google Shape;1911;p75"/>
              <p:cNvSpPr/>
              <p:nvPr/>
            </p:nvSpPr>
            <p:spPr>
              <a:xfrm>
                <a:off x="8821440" y="1204200"/>
                <a:ext cx="42840" cy="77400"/>
              </a:xfrm>
              <a:custGeom>
                <a:avLst/>
                <a:gdLst>
                  <a:gd name="textAreaLeft" fmla="*/ 0 w 42840"/>
                  <a:gd name="textAreaRight" fmla="*/ 43200 w 42840"/>
                  <a:gd name="textAreaTop" fmla="*/ 0 h 77400"/>
                  <a:gd name="textAreaBottom" fmla="*/ 77760 h 77400"/>
                </a:gdLst>
                <a:ahLst/>
                <a:cxnLst/>
                <a:rect l="textAreaLeft" t="textAreaTop" r="textAreaRight" b="textAreaBottom"/>
                <a:pathLst>
                  <a:path w="2085" h="3754">
                    <a:moveTo>
                      <a:pt x="1275" y="1"/>
                    </a:moveTo>
                    <a:cubicBezTo>
                      <a:pt x="717" y="1"/>
                      <a:pt x="302" y="513"/>
                      <a:pt x="274" y="541"/>
                    </a:cubicBezTo>
                    <a:cubicBezTo>
                      <a:pt x="221" y="621"/>
                      <a:pt x="291" y="700"/>
                      <a:pt x="357" y="700"/>
                    </a:cubicBezTo>
                    <a:cubicBezTo>
                      <a:pt x="376" y="700"/>
                      <a:pt x="395" y="693"/>
                      <a:pt x="410" y="678"/>
                    </a:cubicBezTo>
                    <a:cubicBezTo>
                      <a:pt x="410" y="678"/>
                      <a:pt x="806" y="183"/>
                      <a:pt x="1283" y="183"/>
                    </a:cubicBezTo>
                    <a:cubicBezTo>
                      <a:pt x="1366" y="183"/>
                      <a:pt x="1452" y="198"/>
                      <a:pt x="1538" y="234"/>
                    </a:cubicBezTo>
                    <a:cubicBezTo>
                      <a:pt x="1607" y="268"/>
                      <a:pt x="1675" y="302"/>
                      <a:pt x="1709" y="370"/>
                    </a:cubicBezTo>
                    <a:cubicBezTo>
                      <a:pt x="1401" y="644"/>
                      <a:pt x="0" y="1874"/>
                      <a:pt x="0" y="3686"/>
                    </a:cubicBezTo>
                    <a:cubicBezTo>
                      <a:pt x="0" y="3720"/>
                      <a:pt x="34" y="3754"/>
                      <a:pt x="69" y="3754"/>
                    </a:cubicBezTo>
                    <a:cubicBezTo>
                      <a:pt x="137" y="3754"/>
                      <a:pt x="171" y="3720"/>
                      <a:pt x="171" y="3686"/>
                    </a:cubicBezTo>
                    <a:cubicBezTo>
                      <a:pt x="171" y="2011"/>
                      <a:pt x="1436" y="815"/>
                      <a:pt x="1777" y="541"/>
                    </a:cubicBezTo>
                    <a:cubicBezTo>
                      <a:pt x="1812" y="610"/>
                      <a:pt x="1812" y="644"/>
                      <a:pt x="1846" y="712"/>
                    </a:cubicBezTo>
                    <a:cubicBezTo>
                      <a:pt x="1948" y="1430"/>
                      <a:pt x="1641" y="2694"/>
                      <a:pt x="1060" y="3207"/>
                    </a:cubicBezTo>
                    <a:cubicBezTo>
                      <a:pt x="1026" y="3241"/>
                      <a:pt x="1026" y="3310"/>
                      <a:pt x="1060" y="3344"/>
                    </a:cubicBezTo>
                    <a:cubicBezTo>
                      <a:pt x="1060" y="3344"/>
                      <a:pt x="1094" y="3378"/>
                      <a:pt x="1128" y="3378"/>
                    </a:cubicBezTo>
                    <a:lnTo>
                      <a:pt x="1162" y="3378"/>
                    </a:lnTo>
                    <a:cubicBezTo>
                      <a:pt x="1743" y="2797"/>
                      <a:pt x="2085" y="1430"/>
                      <a:pt x="1982" y="678"/>
                    </a:cubicBezTo>
                    <a:cubicBezTo>
                      <a:pt x="1948" y="541"/>
                      <a:pt x="1914" y="439"/>
                      <a:pt x="1880" y="336"/>
                    </a:cubicBezTo>
                    <a:cubicBezTo>
                      <a:pt x="1812" y="234"/>
                      <a:pt x="1743" y="131"/>
                      <a:pt x="1607" y="63"/>
                    </a:cubicBezTo>
                    <a:cubicBezTo>
                      <a:pt x="1492" y="19"/>
                      <a:pt x="1381" y="1"/>
                      <a:pt x="1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880" bIns="38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5" name="Google Shape;1912;p75"/>
              <p:cNvSpPr/>
              <p:nvPr/>
            </p:nvSpPr>
            <p:spPr>
              <a:xfrm>
                <a:off x="8388360" y="1197720"/>
                <a:ext cx="81000" cy="102600"/>
              </a:xfrm>
              <a:custGeom>
                <a:avLst/>
                <a:gdLst>
                  <a:gd name="textAreaLeft" fmla="*/ 0 w 81000"/>
                  <a:gd name="textAreaRight" fmla="*/ 81360 w 8100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925" h="4964">
                    <a:moveTo>
                      <a:pt x="1886" y="0"/>
                    </a:moveTo>
                    <a:cubicBezTo>
                      <a:pt x="1827" y="0"/>
                      <a:pt x="1766" y="3"/>
                      <a:pt x="1703" y="8"/>
                    </a:cubicBezTo>
                    <a:cubicBezTo>
                      <a:pt x="0" y="144"/>
                      <a:pt x="809" y="4964"/>
                      <a:pt x="3892" y="4964"/>
                    </a:cubicBezTo>
                    <a:cubicBezTo>
                      <a:pt x="3903" y="4964"/>
                      <a:pt x="3914" y="4964"/>
                      <a:pt x="3924" y="4964"/>
                    </a:cubicBezTo>
                    <a:lnTo>
                      <a:pt x="3412" y="1648"/>
                    </a:lnTo>
                    <a:cubicBezTo>
                      <a:pt x="3412" y="1648"/>
                      <a:pt x="3412" y="0"/>
                      <a:pt x="1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6" name="Google Shape;1913;p75"/>
              <p:cNvSpPr/>
              <p:nvPr/>
            </p:nvSpPr>
            <p:spPr>
              <a:xfrm>
                <a:off x="8409960" y="1203480"/>
                <a:ext cx="44280" cy="7668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76680"/>
                  <a:gd name="textAreaBottom" fmla="*/ 77040 h 76680"/>
                </a:gdLst>
                <a:ahLst/>
                <a:cxnLst/>
                <a:rect l="textAreaLeft" t="textAreaTop" r="textAreaRight" b="textAreaBottom"/>
                <a:pathLst>
                  <a:path w="2154" h="3718">
                    <a:moveTo>
                      <a:pt x="833" y="1"/>
                    </a:moveTo>
                    <a:cubicBezTo>
                      <a:pt x="731" y="1"/>
                      <a:pt x="624" y="19"/>
                      <a:pt x="513" y="61"/>
                    </a:cubicBezTo>
                    <a:cubicBezTo>
                      <a:pt x="411" y="129"/>
                      <a:pt x="308" y="232"/>
                      <a:pt x="240" y="334"/>
                    </a:cubicBezTo>
                    <a:cubicBezTo>
                      <a:pt x="206" y="437"/>
                      <a:pt x="172" y="539"/>
                      <a:pt x="137" y="676"/>
                    </a:cubicBezTo>
                    <a:cubicBezTo>
                      <a:pt x="1" y="1428"/>
                      <a:pt x="342" y="2795"/>
                      <a:pt x="992" y="3342"/>
                    </a:cubicBezTo>
                    <a:lnTo>
                      <a:pt x="1026" y="3342"/>
                    </a:lnTo>
                    <a:cubicBezTo>
                      <a:pt x="1060" y="3342"/>
                      <a:pt x="1094" y="3307"/>
                      <a:pt x="1094" y="3307"/>
                    </a:cubicBezTo>
                    <a:cubicBezTo>
                      <a:pt x="1128" y="3273"/>
                      <a:pt x="1128" y="3205"/>
                      <a:pt x="1094" y="3171"/>
                    </a:cubicBezTo>
                    <a:cubicBezTo>
                      <a:pt x="513" y="2658"/>
                      <a:pt x="206" y="1394"/>
                      <a:pt x="308" y="676"/>
                    </a:cubicBezTo>
                    <a:cubicBezTo>
                      <a:pt x="342" y="608"/>
                      <a:pt x="342" y="539"/>
                      <a:pt x="377" y="505"/>
                    </a:cubicBezTo>
                    <a:cubicBezTo>
                      <a:pt x="718" y="778"/>
                      <a:pt x="1983" y="1975"/>
                      <a:pt x="1983" y="3649"/>
                    </a:cubicBezTo>
                    <a:cubicBezTo>
                      <a:pt x="1983" y="3683"/>
                      <a:pt x="2017" y="3718"/>
                      <a:pt x="2085" y="3718"/>
                    </a:cubicBezTo>
                    <a:cubicBezTo>
                      <a:pt x="2120" y="3718"/>
                      <a:pt x="2154" y="3683"/>
                      <a:pt x="2154" y="3615"/>
                    </a:cubicBezTo>
                    <a:cubicBezTo>
                      <a:pt x="2120" y="1906"/>
                      <a:pt x="753" y="642"/>
                      <a:pt x="445" y="402"/>
                    </a:cubicBezTo>
                    <a:cubicBezTo>
                      <a:pt x="479" y="334"/>
                      <a:pt x="513" y="266"/>
                      <a:pt x="582" y="232"/>
                    </a:cubicBezTo>
                    <a:cubicBezTo>
                      <a:pt x="673" y="196"/>
                      <a:pt x="763" y="181"/>
                      <a:pt x="848" y="181"/>
                    </a:cubicBezTo>
                    <a:cubicBezTo>
                      <a:pt x="1338" y="181"/>
                      <a:pt x="1709" y="676"/>
                      <a:pt x="1709" y="676"/>
                    </a:cubicBezTo>
                    <a:cubicBezTo>
                      <a:pt x="1744" y="693"/>
                      <a:pt x="1769" y="702"/>
                      <a:pt x="1791" y="702"/>
                    </a:cubicBezTo>
                    <a:cubicBezTo>
                      <a:pt x="1812" y="702"/>
                      <a:pt x="1829" y="693"/>
                      <a:pt x="1846" y="676"/>
                    </a:cubicBezTo>
                    <a:cubicBezTo>
                      <a:pt x="1880" y="642"/>
                      <a:pt x="1880" y="573"/>
                      <a:pt x="1846" y="539"/>
                    </a:cubicBezTo>
                    <a:cubicBezTo>
                      <a:pt x="1817" y="539"/>
                      <a:pt x="1397" y="1"/>
                      <a:pt x="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520" bIns="38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7" name="Google Shape;1914;p75"/>
              <p:cNvSpPr/>
              <p:nvPr/>
            </p:nvSpPr>
            <p:spPr>
              <a:xfrm>
                <a:off x="8455320" y="997560"/>
                <a:ext cx="363960" cy="470160"/>
              </a:xfrm>
              <a:custGeom>
                <a:avLst/>
                <a:gdLst>
                  <a:gd name="textAreaLeft" fmla="*/ 0 w 363960"/>
                  <a:gd name="textAreaRight" fmla="*/ 364320 w 363960"/>
                  <a:gd name="textAreaTop" fmla="*/ 0 h 470160"/>
                  <a:gd name="textAreaBottom" fmla="*/ 470520 h 470160"/>
                </a:gdLst>
                <a:ahLst/>
                <a:cxnLst/>
                <a:rect l="textAreaLeft" t="textAreaTop" r="textAreaRight" b="textAreaBottom"/>
                <a:pathLst>
                  <a:path w="17602" h="22728">
                    <a:moveTo>
                      <a:pt x="8784" y="0"/>
                    </a:moveTo>
                    <a:cubicBezTo>
                      <a:pt x="2667" y="0"/>
                      <a:pt x="1" y="4306"/>
                      <a:pt x="1" y="9638"/>
                    </a:cubicBezTo>
                    <a:cubicBezTo>
                      <a:pt x="1" y="18182"/>
                      <a:pt x="5367" y="22727"/>
                      <a:pt x="8784" y="22727"/>
                    </a:cubicBezTo>
                    <a:cubicBezTo>
                      <a:pt x="12715" y="22727"/>
                      <a:pt x="17602" y="17635"/>
                      <a:pt x="17602" y="9638"/>
                    </a:cubicBezTo>
                    <a:cubicBezTo>
                      <a:pt x="17602" y="4306"/>
                      <a:pt x="15654" y="0"/>
                      <a:pt x="87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8" name="Google Shape;1915;p75"/>
              <p:cNvSpPr/>
              <p:nvPr/>
            </p:nvSpPr>
            <p:spPr>
              <a:xfrm>
                <a:off x="8412840" y="990360"/>
                <a:ext cx="447480" cy="228240"/>
              </a:xfrm>
              <a:custGeom>
                <a:avLst/>
                <a:gdLst>
                  <a:gd name="textAreaLeft" fmla="*/ 0 w 447480"/>
                  <a:gd name="textAreaRight" fmla="*/ 447840 w 447480"/>
                  <a:gd name="textAreaTop" fmla="*/ 0 h 228240"/>
                  <a:gd name="textAreaBottom" fmla="*/ 228600 h 228240"/>
                </a:gdLst>
                <a:ahLst/>
                <a:cxnLst/>
                <a:rect l="textAreaLeft" t="textAreaTop" r="textAreaRight" b="textAreaBottom"/>
                <a:pathLst>
                  <a:path w="21635" h="11040">
                    <a:moveTo>
                      <a:pt x="10868" y="0"/>
                    </a:moveTo>
                    <a:cubicBezTo>
                      <a:pt x="0" y="0"/>
                      <a:pt x="2085" y="10903"/>
                      <a:pt x="2085" y="10903"/>
                    </a:cubicBezTo>
                    <a:cubicBezTo>
                      <a:pt x="2085" y="10903"/>
                      <a:pt x="9570" y="8134"/>
                      <a:pt x="10698" y="2974"/>
                    </a:cubicBezTo>
                    <a:cubicBezTo>
                      <a:pt x="10698" y="2974"/>
                      <a:pt x="11996" y="10219"/>
                      <a:pt x="19584" y="11039"/>
                    </a:cubicBezTo>
                    <a:cubicBezTo>
                      <a:pt x="19584" y="11039"/>
                      <a:pt x="21634" y="34"/>
                      <a:pt x="10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09" name="Google Shape;1916;p75"/>
              <p:cNvSpPr/>
              <p:nvPr/>
            </p:nvSpPr>
            <p:spPr>
              <a:xfrm>
                <a:off x="8478000" y="1310400"/>
                <a:ext cx="124200" cy="115920"/>
              </a:xfrm>
              <a:custGeom>
                <a:avLst/>
                <a:gdLst>
                  <a:gd name="textAreaLeft" fmla="*/ 0 w 124200"/>
                  <a:gd name="textAreaRight" fmla="*/ 124560 w 124200"/>
                  <a:gd name="textAreaTop" fmla="*/ 0 h 115920"/>
                  <a:gd name="textAreaBottom" fmla="*/ 116280 h 115920"/>
                </a:gdLst>
                <a:ahLst/>
                <a:cxnLst/>
                <a:rect l="textAreaLeft" t="textAreaTop" r="textAreaRight" b="textAreaBottom"/>
                <a:pathLst>
                  <a:path w="6016" h="5608">
                    <a:moveTo>
                      <a:pt x="1794" y="0"/>
                    </a:moveTo>
                    <a:cubicBezTo>
                      <a:pt x="1120" y="0"/>
                      <a:pt x="484" y="267"/>
                      <a:pt x="1" y="687"/>
                    </a:cubicBezTo>
                    <a:cubicBezTo>
                      <a:pt x="684" y="2566"/>
                      <a:pt x="1812" y="4241"/>
                      <a:pt x="3316" y="5608"/>
                    </a:cubicBezTo>
                    <a:cubicBezTo>
                      <a:pt x="6016" y="4138"/>
                      <a:pt x="4990" y="3"/>
                      <a:pt x="1914" y="3"/>
                    </a:cubicBezTo>
                    <a:cubicBezTo>
                      <a:pt x="1874" y="1"/>
                      <a:pt x="1834" y="0"/>
                      <a:pt x="1794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0" name="Google Shape;1917;p75"/>
              <p:cNvSpPr/>
              <p:nvPr/>
            </p:nvSpPr>
            <p:spPr>
              <a:xfrm>
                <a:off x="8674920" y="1310400"/>
                <a:ext cx="122760" cy="115920"/>
              </a:xfrm>
              <a:custGeom>
                <a:avLst/>
                <a:gdLst>
                  <a:gd name="textAreaLeft" fmla="*/ 0 w 122760"/>
                  <a:gd name="textAreaRight" fmla="*/ 123120 w 122760"/>
                  <a:gd name="textAreaTop" fmla="*/ 0 h 115920"/>
                  <a:gd name="textAreaBottom" fmla="*/ 116280 h 115920"/>
                </a:gdLst>
                <a:ahLst/>
                <a:cxnLst/>
                <a:rect l="textAreaLeft" t="textAreaTop" r="textAreaRight" b="textAreaBottom"/>
                <a:pathLst>
                  <a:path w="5948" h="5609">
                    <a:moveTo>
                      <a:pt x="4259" y="1"/>
                    </a:moveTo>
                    <a:cubicBezTo>
                      <a:pt x="4218" y="1"/>
                      <a:pt x="4177" y="2"/>
                      <a:pt x="4136" y="4"/>
                    </a:cubicBezTo>
                    <a:cubicBezTo>
                      <a:pt x="1060" y="4"/>
                      <a:pt x="1" y="4105"/>
                      <a:pt x="2701" y="5609"/>
                    </a:cubicBezTo>
                    <a:cubicBezTo>
                      <a:pt x="4170" y="4208"/>
                      <a:pt x="5264" y="2499"/>
                      <a:pt x="5947" y="619"/>
                    </a:cubicBezTo>
                    <a:cubicBezTo>
                      <a:pt x="5467" y="235"/>
                      <a:pt x="4867" y="1"/>
                      <a:pt x="4259" y="1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1" name="Google Shape;1918;p75"/>
              <p:cNvSpPr/>
              <p:nvPr/>
            </p:nvSpPr>
            <p:spPr>
              <a:xfrm>
                <a:off x="8507160" y="1218960"/>
                <a:ext cx="23760" cy="4428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1163" h="2154">
                    <a:moveTo>
                      <a:pt x="582" y="0"/>
                    </a:moveTo>
                    <a:cubicBezTo>
                      <a:pt x="274" y="0"/>
                      <a:pt x="1" y="479"/>
                      <a:pt x="1" y="1060"/>
                    </a:cubicBezTo>
                    <a:cubicBezTo>
                      <a:pt x="1" y="1675"/>
                      <a:pt x="274" y="2153"/>
                      <a:pt x="582" y="2153"/>
                    </a:cubicBezTo>
                    <a:cubicBezTo>
                      <a:pt x="924" y="2153"/>
                      <a:pt x="1163" y="1675"/>
                      <a:pt x="1163" y="1060"/>
                    </a:cubicBezTo>
                    <a:cubicBezTo>
                      <a:pt x="1163" y="479"/>
                      <a:pt x="924" y="0"/>
                      <a:pt x="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2" name="Google Shape;1919;p75"/>
              <p:cNvSpPr/>
              <p:nvPr/>
            </p:nvSpPr>
            <p:spPr>
              <a:xfrm>
                <a:off x="8497080" y="1163520"/>
                <a:ext cx="46440" cy="14040"/>
              </a:xfrm>
              <a:custGeom>
                <a:avLst/>
                <a:gdLst>
                  <a:gd name="textAreaLeft" fmla="*/ 0 w 46440"/>
                  <a:gd name="textAreaRight" fmla="*/ 46800 w 46440"/>
                  <a:gd name="textAreaTop" fmla="*/ 0 h 14040"/>
                  <a:gd name="textAreaBottom" fmla="*/ 14400 h 14040"/>
                </a:gdLst>
                <a:ahLst/>
                <a:cxnLst/>
                <a:rect l="textAreaLeft" t="textAreaTop" r="textAreaRight" b="textAreaBottom"/>
                <a:pathLst>
                  <a:path w="2256" h="694">
                    <a:moveTo>
                      <a:pt x="1321" y="0"/>
                    </a:moveTo>
                    <a:cubicBezTo>
                      <a:pt x="872" y="0"/>
                      <a:pt x="425" y="174"/>
                      <a:pt x="69" y="488"/>
                    </a:cubicBezTo>
                    <a:cubicBezTo>
                      <a:pt x="0" y="556"/>
                      <a:pt x="35" y="693"/>
                      <a:pt x="171" y="693"/>
                    </a:cubicBezTo>
                    <a:cubicBezTo>
                      <a:pt x="205" y="693"/>
                      <a:pt x="240" y="693"/>
                      <a:pt x="240" y="659"/>
                    </a:cubicBezTo>
                    <a:cubicBezTo>
                      <a:pt x="551" y="389"/>
                      <a:pt x="926" y="258"/>
                      <a:pt x="1310" y="258"/>
                    </a:cubicBezTo>
                    <a:cubicBezTo>
                      <a:pt x="1558" y="258"/>
                      <a:pt x="1810" y="312"/>
                      <a:pt x="2051" y="420"/>
                    </a:cubicBezTo>
                    <a:cubicBezTo>
                      <a:pt x="2065" y="434"/>
                      <a:pt x="2091" y="442"/>
                      <a:pt x="2119" y="442"/>
                    </a:cubicBezTo>
                    <a:cubicBezTo>
                      <a:pt x="2158" y="442"/>
                      <a:pt x="2202" y="425"/>
                      <a:pt x="2222" y="385"/>
                    </a:cubicBezTo>
                    <a:cubicBezTo>
                      <a:pt x="2256" y="317"/>
                      <a:pt x="2222" y="249"/>
                      <a:pt x="2153" y="215"/>
                    </a:cubicBezTo>
                    <a:cubicBezTo>
                      <a:pt x="1889" y="69"/>
                      <a:pt x="1605" y="0"/>
                      <a:pt x="1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" bIns="7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3" name="Google Shape;1920;p75"/>
              <p:cNvSpPr/>
              <p:nvPr/>
            </p:nvSpPr>
            <p:spPr>
              <a:xfrm>
                <a:off x="8732160" y="1218960"/>
                <a:ext cx="23760" cy="4428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1163" h="2154">
                    <a:moveTo>
                      <a:pt x="582" y="0"/>
                    </a:moveTo>
                    <a:cubicBezTo>
                      <a:pt x="274" y="0"/>
                      <a:pt x="1" y="479"/>
                      <a:pt x="1" y="1060"/>
                    </a:cubicBezTo>
                    <a:cubicBezTo>
                      <a:pt x="1" y="1675"/>
                      <a:pt x="274" y="2153"/>
                      <a:pt x="582" y="2153"/>
                    </a:cubicBezTo>
                    <a:cubicBezTo>
                      <a:pt x="924" y="2153"/>
                      <a:pt x="1163" y="1675"/>
                      <a:pt x="1163" y="1060"/>
                    </a:cubicBezTo>
                    <a:cubicBezTo>
                      <a:pt x="1163" y="479"/>
                      <a:pt x="924" y="0"/>
                      <a:pt x="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4" name="Google Shape;1921;p75"/>
              <p:cNvSpPr/>
              <p:nvPr/>
            </p:nvSpPr>
            <p:spPr>
              <a:xfrm>
                <a:off x="8719920" y="1163520"/>
                <a:ext cx="46440" cy="14760"/>
              </a:xfrm>
              <a:custGeom>
                <a:avLst/>
                <a:gdLst>
                  <a:gd name="textAreaLeft" fmla="*/ 0 w 46440"/>
                  <a:gd name="textAreaRight" fmla="*/ 46800 w 46440"/>
                  <a:gd name="textAreaTop" fmla="*/ 0 h 14760"/>
                  <a:gd name="textAreaBottom" fmla="*/ 15120 h 14760"/>
                </a:gdLst>
                <a:ahLst/>
                <a:cxnLst/>
                <a:rect l="textAreaLeft" t="textAreaTop" r="textAreaRight" b="textAreaBottom"/>
                <a:pathLst>
                  <a:path w="2257" h="728">
                    <a:moveTo>
                      <a:pt x="936" y="0"/>
                    </a:moveTo>
                    <a:cubicBezTo>
                      <a:pt x="652" y="0"/>
                      <a:pt x="368" y="69"/>
                      <a:pt x="104" y="215"/>
                    </a:cubicBezTo>
                    <a:cubicBezTo>
                      <a:pt x="35" y="249"/>
                      <a:pt x="1" y="317"/>
                      <a:pt x="35" y="385"/>
                    </a:cubicBezTo>
                    <a:cubicBezTo>
                      <a:pt x="55" y="425"/>
                      <a:pt x="87" y="442"/>
                      <a:pt x="124" y="442"/>
                    </a:cubicBezTo>
                    <a:cubicBezTo>
                      <a:pt x="149" y="442"/>
                      <a:pt x="178" y="434"/>
                      <a:pt x="206" y="420"/>
                    </a:cubicBezTo>
                    <a:cubicBezTo>
                      <a:pt x="431" y="300"/>
                      <a:pt x="677" y="243"/>
                      <a:pt x="921" y="243"/>
                    </a:cubicBezTo>
                    <a:cubicBezTo>
                      <a:pt x="1307" y="243"/>
                      <a:pt x="1690" y="387"/>
                      <a:pt x="1983" y="659"/>
                    </a:cubicBezTo>
                    <a:cubicBezTo>
                      <a:pt x="2017" y="693"/>
                      <a:pt x="2052" y="693"/>
                      <a:pt x="2086" y="693"/>
                    </a:cubicBezTo>
                    <a:lnTo>
                      <a:pt x="2086" y="727"/>
                    </a:lnTo>
                    <a:cubicBezTo>
                      <a:pt x="2188" y="727"/>
                      <a:pt x="2257" y="556"/>
                      <a:pt x="2188" y="488"/>
                    </a:cubicBezTo>
                    <a:cubicBezTo>
                      <a:pt x="1832" y="174"/>
                      <a:pt x="1385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5" name="Google Shape;1922;p75"/>
              <p:cNvSpPr/>
              <p:nvPr/>
            </p:nvSpPr>
            <p:spPr>
              <a:xfrm>
                <a:off x="8627400" y="1161000"/>
                <a:ext cx="44280" cy="16452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164520"/>
                  <a:gd name="textAreaBottom" fmla="*/ 164880 h 164520"/>
                </a:gdLst>
                <a:ahLst/>
                <a:cxnLst/>
                <a:rect l="textAreaLeft" t="textAreaTop" r="textAreaRight" b="textAreaBottom"/>
                <a:pathLst>
                  <a:path w="2154" h="7964">
                    <a:moveTo>
                      <a:pt x="133" y="1"/>
                    </a:moveTo>
                    <a:cubicBezTo>
                      <a:pt x="78" y="1"/>
                      <a:pt x="18" y="35"/>
                      <a:pt x="1" y="103"/>
                    </a:cubicBezTo>
                    <a:lnTo>
                      <a:pt x="1" y="6153"/>
                    </a:lnTo>
                    <a:cubicBezTo>
                      <a:pt x="1" y="6221"/>
                      <a:pt x="35" y="6289"/>
                      <a:pt x="103" y="6289"/>
                    </a:cubicBezTo>
                    <a:lnTo>
                      <a:pt x="1676" y="6358"/>
                    </a:lnTo>
                    <a:lnTo>
                      <a:pt x="35" y="7725"/>
                    </a:lnTo>
                    <a:cubicBezTo>
                      <a:pt x="1" y="7793"/>
                      <a:pt x="1" y="7861"/>
                      <a:pt x="35" y="7930"/>
                    </a:cubicBezTo>
                    <a:cubicBezTo>
                      <a:pt x="69" y="7930"/>
                      <a:pt x="103" y="7964"/>
                      <a:pt x="138" y="7964"/>
                    </a:cubicBezTo>
                    <a:cubicBezTo>
                      <a:pt x="172" y="7964"/>
                      <a:pt x="206" y="7964"/>
                      <a:pt x="240" y="7930"/>
                    </a:cubicBezTo>
                    <a:lnTo>
                      <a:pt x="2120" y="6323"/>
                    </a:lnTo>
                    <a:cubicBezTo>
                      <a:pt x="2154" y="6289"/>
                      <a:pt x="2154" y="6255"/>
                      <a:pt x="2154" y="6187"/>
                    </a:cubicBezTo>
                    <a:cubicBezTo>
                      <a:pt x="2120" y="6153"/>
                      <a:pt x="2086" y="6118"/>
                      <a:pt x="2017" y="6118"/>
                    </a:cubicBezTo>
                    <a:lnTo>
                      <a:pt x="240" y="6016"/>
                    </a:lnTo>
                    <a:lnTo>
                      <a:pt x="240" y="103"/>
                    </a:lnTo>
                    <a:cubicBezTo>
                      <a:pt x="240" y="35"/>
                      <a:pt x="189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440" bIns="82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6" name="Google Shape;1923;p75"/>
              <p:cNvSpPr/>
              <p:nvPr/>
            </p:nvSpPr>
            <p:spPr>
              <a:xfrm>
                <a:off x="8592840" y="1377360"/>
                <a:ext cx="90360" cy="15120"/>
              </a:xfrm>
              <a:custGeom>
                <a:avLst/>
                <a:gdLst>
                  <a:gd name="textAreaLeft" fmla="*/ 0 w 90360"/>
                  <a:gd name="textAreaRight" fmla="*/ 90720 w 9036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4375" h="755">
                    <a:moveTo>
                      <a:pt x="2128" y="0"/>
                    </a:moveTo>
                    <a:cubicBezTo>
                      <a:pt x="2056" y="0"/>
                      <a:pt x="1984" y="3"/>
                      <a:pt x="1914" y="9"/>
                    </a:cubicBezTo>
                    <a:cubicBezTo>
                      <a:pt x="1641" y="77"/>
                      <a:pt x="1401" y="180"/>
                      <a:pt x="1162" y="282"/>
                    </a:cubicBezTo>
                    <a:cubicBezTo>
                      <a:pt x="786" y="385"/>
                      <a:pt x="376" y="453"/>
                      <a:pt x="0" y="453"/>
                    </a:cubicBezTo>
                    <a:cubicBezTo>
                      <a:pt x="0" y="453"/>
                      <a:pt x="302" y="754"/>
                      <a:pt x="1593" y="754"/>
                    </a:cubicBezTo>
                    <a:cubicBezTo>
                      <a:pt x="1808" y="754"/>
                      <a:pt x="2051" y="746"/>
                      <a:pt x="2324" y="726"/>
                    </a:cubicBezTo>
                    <a:cubicBezTo>
                      <a:pt x="4238" y="590"/>
                      <a:pt x="4375" y="77"/>
                      <a:pt x="4375" y="77"/>
                    </a:cubicBezTo>
                    <a:lnTo>
                      <a:pt x="4375" y="77"/>
                    </a:lnTo>
                    <a:cubicBezTo>
                      <a:pt x="4124" y="168"/>
                      <a:pt x="3843" y="214"/>
                      <a:pt x="3572" y="214"/>
                    </a:cubicBezTo>
                    <a:cubicBezTo>
                      <a:pt x="3437" y="214"/>
                      <a:pt x="3304" y="202"/>
                      <a:pt x="3179" y="180"/>
                    </a:cubicBezTo>
                    <a:cubicBezTo>
                      <a:pt x="2839" y="66"/>
                      <a:pt x="2476" y="0"/>
                      <a:pt x="2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7" name="Google Shape;1924;p75"/>
              <p:cNvSpPr/>
              <p:nvPr/>
            </p:nvSpPr>
            <p:spPr>
              <a:xfrm>
                <a:off x="8591400" y="1380960"/>
                <a:ext cx="92520" cy="31680"/>
              </a:xfrm>
              <a:custGeom>
                <a:avLst/>
                <a:gdLst>
                  <a:gd name="textAreaLeft" fmla="*/ 0 w 92520"/>
                  <a:gd name="textAreaRight" fmla="*/ 92880 w 92520"/>
                  <a:gd name="textAreaTop" fmla="*/ 0 h 31680"/>
                  <a:gd name="textAreaBottom" fmla="*/ 32040 h 31680"/>
                </a:gdLst>
                <a:ahLst/>
                <a:cxnLst/>
                <a:rect l="textAreaLeft" t="textAreaTop" r="textAreaRight" b="textAreaBottom"/>
                <a:pathLst>
                  <a:path w="4478" h="1543">
                    <a:moveTo>
                      <a:pt x="4478" y="1"/>
                    </a:moveTo>
                    <a:lnTo>
                      <a:pt x="4478" y="1"/>
                    </a:lnTo>
                    <a:cubicBezTo>
                      <a:pt x="4451" y="9"/>
                      <a:pt x="4425" y="19"/>
                      <a:pt x="4400" y="30"/>
                    </a:cubicBezTo>
                    <a:lnTo>
                      <a:pt x="4400" y="30"/>
                    </a:lnTo>
                    <a:cubicBezTo>
                      <a:pt x="4426" y="20"/>
                      <a:pt x="4452" y="11"/>
                      <a:pt x="4478" y="1"/>
                    </a:cubicBezTo>
                    <a:close/>
                    <a:moveTo>
                      <a:pt x="1" y="308"/>
                    </a:moveTo>
                    <a:lnTo>
                      <a:pt x="1" y="308"/>
                    </a:lnTo>
                    <a:cubicBezTo>
                      <a:pt x="11" y="311"/>
                      <a:pt x="22" y="314"/>
                      <a:pt x="33" y="317"/>
                    </a:cubicBezTo>
                    <a:lnTo>
                      <a:pt x="33" y="317"/>
                    </a:lnTo>
                    <a:cubicBezTo>
                      <a:pt x="22" y="314"/>
                      <a:pt x="12" y="311"/>
                      <a:pt x="1" y="308"/>
                    </a:cubicBezTo>
                    <a:close/>
                    <a:moveTo>
                      <a:pt x="4400" y="30"/>
                    </a:moveTo>
                    <a:lnTo>
                      <a:pt x="4400" y="30"/>
                    </a:lnTo>
                    <a:cubicBezTo>
                      <a:pt x="3706" y="286"/>
                      <a:pt x="2981" y="449"/>
                      <a:pt x="2256" y="547"/>
                    </a:cubicBezTo>
                    <a:cubicBezTo>
                      <a:pt x="2134" y="553"/>
                      <a:pt x="2012" y="556"/>
                      <a:pt x="1890" y="556"/>
                    </a:cubicBezTo>
                    <a:cubicBezTo>
                      <a:pt x="1271" y="556"/>
                      <a:pt x="652" y="483"/>
                      <a:pt x="33" y="317"/>
                    </a:cubicBezTo>
                    <a:lnTo>
                      <a:pt x="33" y="317"/>
                    </a:lnTo>
                    <a:cubicBezTo>
                      <a:pt x="424" y="430"/>
                      <a:pt x="658" y="794"/>
                      <a:pt x="958" y="1060"/>
                    </a:cubicBezTo>
                    <a:cubicBezTo>
                      <a:pt x="1333" y="1373"/>
                      <a:pt x="1795" y="1543"/>
                      <a:pt x="2290" y="1543"/>
                    </a:cubicBezTo>
                    <a:cubicBezTo>
                      <a:pt x="2336" y="1543"/>
                      <a:pt x="2381" y="1541"/>
                      <a:pt x="2427" y="1539"/>
                    </a:cubicBezTo>
                    <a:cubicBezTo>
                      <a:pt x="2940" y="1470"/>
                      <a:pt x="3419" y="1197"/>
                      <a:pt x="3726" y="753"/>
                    </a:cubicBezTo>
                    <a:cubicBezTo>
                      <a:pt x="3946" y="501"/>
                      <a:pt x="4109" y="162"/>
                      <a:pt x="4400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840" bIns="15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8" name="Google Shape;1925;p75"/>
              <p:cNvSpPr/>
              <p:nvPr/>
            </p:nvSpPr>
            <p:spPr>
              <a:xfrm>
                <a:off x="8583840" y="1374840"/>
                <a:ext cx="106920" cy="18720"/>
              </a:xfrm>
              <a:custGeom>
                <a:avLst/>
                <a:gdLst>
                  <a:gd name="textAreaLeft" fmla="*/ 0 w 106920"/>
                  <a:gd name="textAreaRight" fmla="*/ 107280 w 106920"/>
                  <a:gd name="textAreaTop" fmla="*/ 0 h 18720"/>
                  <a:gd name="textAreaBottom" fmla="*/ 19080 h 18720"/>
                </a:gdLst>
                <a:ahLst/>
                <a:cxnLst/>
                <a:rect l="textAreaLeft" t="textAreaTop" r="textAreaRight" b="textAreaBottom"/>
                <a:pathLst>
                  <a:path w="5186" h="915">
                    <a:moveTo>
                      <a:pt x="5083" y="1"/>
                    </a:moveTo>
                    <a:cubicBezTo>
                      <a:pt x="5058" y="1"/>
                      <a:pt x="5032" y="9"/>
                      <a:pt x="5015" y="26"/>
                    </a:cubicBezTo>
                    <a:cubicBezTo>
                      <a:pt x="4639" y="334"/>
                      <a:pt x="4160" y="539"/>
                      <a:pt x="3682" y="607"/>
                    </a:cubicBezTo>
                    <a:cubicBezTo>
                      <a:pt x="3198" y="693"/>
                      <a:pt x="2703" y="736"/>
                      <a:pt x="2208" y="736"/>
                    </a:cubicBezTo>
                    <a:cubicBezTo>
                      <a:pt x="1514" y="736"/>
                      <a:pt x="820" y="650"/>
                      <a:pt x="162" y="471"/>
                    </a:cubicBezTo>
                    <a:cubicBezTo>
                      <a:pt x="153" y="467"/>
                      <a:pt x="144" y="466"/>
                      <a:pt x="135" y="466"/>
                    </a:cubicBezTo>
                    <a:cubicBezTo>
                      <a:pt x="48" y="466"/>
                      <a:pt x="0" y="610"/>
                      <a:pt x="93" y="641"/>
                    </a:cubicBezTo>
                    <a:cubicBezTo>
                      <a:pt x="777" y="812"/>
                      <a:pt x="1460" y="915"/>
                      <a:pt x="2178" y="915"/>
                    </a:cubicBezTo>
                    <a:cubicBezTo>
                      <a:pt x="2691" y="915"/>
                      <a:pt x="3204" y="846"/>
                      <a:pt x="3716" y="744"/>
                    </a:cubicBezTo>
                    <a:cubicBezTo>
                      <a:pt x="4229" y="676"/>
                      <a:pt x="4741" y="471"/>
                      <a:pt x="5152" y="163"/>
                    </a:cubicBezTo>
                    <a:cubicBezTo>
                      <a:pt x="5186" y="129"/>
                      <a:pt x="5186" y="60"/>
                      <a:pt x="5152" y="26"/>
                    </a:cubicBezTo>
                    <a:cubicBezTo>
                      <a:pt x="5134" y="9"/>
                      <a:pt x="5109" y="1"/>
                      <a:pt x="5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19" name="Google Shape;1926;p75"/>
              <p:cNvSpPr/>
              <p:nvPr/>
            </p:nvSpPr>
            <p:spPr>
              <a:xfrm>
                <a:off x="8811360" y="1286280"/>
                <a:ext cx="30960" cy="87480"/>
              </a:xfrm>
              <a:custGeom>
                <a:avLst/>
                <a:gdLst>
                  <a:gd name="textAreaLeft" fmla="*/ 0 w 30960"/>
                  <a:gd name="textAreaRight" fmla="*/ 31320 w 30960"/>
                  <a:gd name="textAreaTop" fmla="*/ 0 h 87480"/>
                  <a:gd name="textAreaBottom" fmla="*/ 87840 h 87480"/>
                </a:gdLst>
                <a:ahLst/>
                <a:cxnLst/>
                <a:rect l="textAreaLeft" t="textAreaTop" r="textAreaRight" b="textAreaBottom"/>
                <a:pathLst>
                  <a:path w="1505" h="4247">
                    <a:moveTo>
                      <a:pt x="753" y="0"/>
                    </a:moveTo>
                    <a:cubicBezTo>
                      <a:pt x="343" y="0"/>
                      <a:pt x="1" y="3110"/>
                      <a:pt x="1" y="3554"/>
                    </a:cubicBezTo>
                    <a:cubicBezTo>
                      <a:pt x="35" y="4016"/>
                      <a:pt x="394" y="4246"/>
                      <a:pt x="753" y="4246"/>
                    </a:cubicBezTo>
                    <a:cubicBezTo>
                      <a:pt x="1111" y="4246"/>
                      <a:pt x="1470" y="4016"/>
                      <a:pt x="1505" y="3554"/>
                    </a:cubicBezTo>
                    <a:cubicBezTo>
                      <a:pt x="1505" y="3110"/>
                      <a:pt x="1163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920" bIns="43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0" name="Google Shape;1927;p75"/>
              <p:cNvSpPr/>
              <p:nvPr/>
            </p:nvSpPr>
            <p:spPr>
              <a:xfrm>
                <a:off x="8427600" y="1283400"/>
                <a:ext cx="30960" cy="93600"/>
              </a:xfrm>
              <a:custGeom>
                <a:avLst/>
                <a:gdLst>
                  <a:gd name="textAreaLeft" fmla="*/ 0 w 30960"/>
                  <a:gd name="textAreaRight" fmla="*/ 31320 w 30960"/>
                  <a:gd name="textAreaTop" fmla="*/ 0 h 93600"/>
                  <a:gd name="textAreaBottom" fmla="*/ 93960 h 93600"/>
                </a:gdLst>
                <a:ahLst/>
                <a:cxnLst/>
                <a:rect l="textAreaLeft" t="textAreaTop" r="textAreaRight" b="textAreaBottom"/>
                <a:pathLst>
                  <a:path w="1504" h="4546">
                    <a:moveTo>
                      <a:pt x="752" y="0"/>
                    </a:moveTo>
                    <a:cubicBezTo>
                      <a:pt x="342" y="0"/>
                      <a:pt x="0" y="3418"/>
                      <a:pt x="0" y="3828"/>
                    </a:cubicBezTo>
                    <a:cubicBezTo>
                      <a:pt x="34" y="4307"/>
                      <a:pt x="393" y="4546"/>
                      <a:pt x="752" y="4546"/>
                    </a:cubicBezTo>
                    <a:cubicBezTo>
                      <a:pt x="1111" y="4546"/>
                      <a:pt x="1470" y="4307"/>
                      <a:pt x="1504" y="3828"/>
                    </a:cubicBezTo>
                    <a:cubicBezTo>
                      <a:pt x="1504" y="3418"/>
                      <a:pt x="1162" y="0"/>
                      <a:pt x="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1" name="Google Shape;1928;p75"/>
              <p:cNvSpPr/>
              <p:nvPr/>
            </p:nvSpPr>
            <p:spPr>
              <a:xfrm>
                <a:off x="7998840" y="1655640"/>
                <a:ext cx="455400" cy="458280"/>
              </a:xfrm>
              <a:custGeom>
                <a:avLst/>
                <a:gdLst>
                  <a:gd name="textAreaLeft" fmla="*/ 0 w 455400"/>
                  <a:gd name="textAreaRight" fmla="*/ 455760 w 455400"/>
                  <a:gd name="textAreaTop" fmla="*/ 0 h 458280"/>
                  <a:gd name="textAreaBottom" fmla="*/ 458640 h 458280"/>
                </a:gdLst>
                <a:ahLst/>
                <a:cxnLst/>
                <a:rect l="textAreaLeft" t="textAreaTop" r="textAreaRight" b="textAreaBottom"/>
                <a:pathLst>
                  <a:path w="22010" h="22156">
                    <a:moveTo>
                      <a:pt x="3520" y="0"/>
                    </a:moveTo>
                    <a:lnTo>
                      <a:pt x="0" y="1948"/>
                    </a:lnTo>
                    <a:lnTo>
                      <a:pt x="6494" y="19071"/>
                    </a:lnTo>
                    <a:cubicBezTo>
                      <a:pt x="6904" y="20198"/>
                      <a:pt x="7621" y="21189"/>
                      <a:pt x="8578" y="21873"/>
                    </a:cubicBezTo>
                    <a:cubicBezTo>
                      <a:pt x="8913" y="22096"/>
                      <a:pt x="9211" y="22156"/>
                      <a:pt x="9551" y="22156"/>
                    </a:cubicBezTo>
                    <a:cubicBezTo>
                      <a:pt x="9940" y="22156"/>
                      <a:pt x="10385" y="22078"/>
                      <a:pt x="11005" y="22078"/>
                    </a:cubicBezTo>
                    <a:cubicBezTo>
                      <a:pt x="14901" y="22078"/>
                      <a:pt x="22010" y="9706"/>
                      <a:pt x="22010" y="9706"/>
                    </a:cubicBezTo>
                    <a:lnTo>
                      <a:pt x="20984" y="1230"/>
                    </a:lnTo>
                    <a:lnTo>
                      <a:pt x="10492" y="16610"/>
                    </a:lnTo>
                    <a:lnTo>
                      <a:pt x="352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2" name="Google Shape;1929;p75"/>
              <p:cNvSpPr/>
              <p:nvPr/>
            </p:nvSpPr>
            <p:spPr>
              <a:xfrm>
                <a:off x="7874280" y="1421280"/>
                <a:ext cx="212760" cy="274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74320"/>
                  <a:gd name="textAreaBottom" fmla="*/ 274680 h 274320"/>
                </a:gdLst>
                <a:ahLst/>
                <a:cxnLst/>
                <a:rect l="textAreaLeft" t="textAreaTop" r="textAreaRight" b="textAreaBottom"/>
                <a:pathLst>
                  <a:path w="10288" h="13262">
                    <a:moveTo>
                      <a:pt x="2358" y="1"/>
                    </a:moveTo>
                    <a:lnTo>
                      <a:pt x="991" y="992"/>
                    </a:lnTo>
                    <a:lnTo>
                      <a:pt x="4751" y="8476"/>
                    </a:lnTo>
                    <a:lnTo>
                      <a:pt x="4477" y="8647"/>
                    </a:lnTo>
                    <a:lnTo>
                      <a:pt x="684" y="1710"/>
                    </a:lnTo>
                    <a:lnTo>
                      <a:pt x="0" y="2256"/>
                    </a:lnTo>
                    <a:lnTo>
                      <a:pt x="3247" y="9399"/>
                    </a:lnTo>
                    <a:lnTo>
                      <a:pt x="547" y="6050"/>
                    </a:lnTo>
                    <a:lnTo>
                      <a:pt x="0" y="6358"/>
                    </a:lnTo>
                    <a:lnTo>
                      <a:pt x="2871" y="11006"/>
                    </a:lnTo>
                    <a:lnTo>
                      <a:pt x="6015" y="13261"/>
                    </a:lnTo>
                    <a:lnTo>
                      <a:pt x="9535" y="11279"/>
                    </a:lnTo>
                    <a:lnTo>
                      <a:pt x="10287" y="7554"/>
                    </a:lnTo>
                    <a:lnTo>
                      <a:pt x="9945" y="3008"/>
                    </a:lnTo>
                    <a:cubicBezTo>
                      <a:pt x="8852" y="3145"/>
                      <a:pt x="8920" y="4888"/>
                      <a:pt x="8954" y="5435"/>
                    </a:cubicBezTo>
                    <a:lnTo>
                      <a:pt x="9125" y="7075"/>
                    </a:lnTo>
                    <a:lnTo>
                      <a:pt x="8373" y="8101"/>
                    </a:lnTo>
                    <a:lnTo>
                      <a:pt x="7280" y="7622"/>
                    </a:lnTo>
                    <a:lnTo>
                      <a:pt x="4340" y="240"/>
                    </a:lnTo>
                    <a:lnTo>
                      <a:pt x="3213" y="855"/>
                    </a:lnTo>
                    <a:lnTo>
                      <a:pt x="6049" y="7656"/>
                    </a:lnTo>
                    <a:lnTo>
                      <a:pt x="5605" y="7964"/>
                    </a:lnTo>
                    <a:lnTo>
                      <a:pt x="2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3" name="Google Shape;1930;p75"/>
              <p:cNvSpPr/>
              <p:nvPr/>
            </p:nvSpPr>
            <p:spPr>
              <a:xfrm>
                <a:off x="8373960" y="1681200"/>
                <a:ext cx="80280" cy="19980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3897" h="9673">
                    <a:moveTo>
                      <a:pt x="2871" y="0"/>
                    </a:moveTo>
                    <a:lnTo>
                      <a:pt x="1" y="4238"/>
                    </a:lnTo>
                    <a:cubicBezTo>
                      <a:pt x="1094" y="6016"/>
                      <a:pt x="2120" y="7827"/>
                      <a:pt x="3179" y="9672"/>
                    </a:cubicBezTo>
                    <a:cubicBezTo>
                      <a:pt x="3623" y="8955"/>
                      <a:pt x="3897" y="8476"/>
                      <a:pt x="3897" y="8476"/>
                    </a:cubicBezTo>
                    <a:lnTo>
                      <a:pt x="287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>
                <a:solidFill>
                  <a:srgbClr val="6E6E8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4" name="Google Shape;1931;p75"/>
              <p:cNvSpPr/>
              <p:nvPr/>
            </p:nvSpPr>
            <p:spPr>
              <a:xfrm>
                <a:off x="8144640" y="2038680"/>
                <a:ext cx="144000" cy="75240"/>
              </a:xfrm>
              <a:custGeom>
                <a:avLst/>
                <a:gdLst>
                  <a:gd name="textAreaLeft" fmla="*/ 0 w 144000"/>
                  <a:gd name="textAreaRight" fmla="*/ 144360 w 144000"/>
                  <a:gd name="textAreaTop" fmla="*/ 0 h 75240"/>
                  <a:gd name="textAreaBottom" fmla="*/ 75600 h 75240"/>
                </a:gdLst>
                <a:ahLst/>
                <a:cxnLst/>
                <a:rect l="textAreaLeft" t="textAreaTop" r="textAreaRight" b="textAreaBottom"/>
                <a:pathLst>
                  <a:path w="6973" h="3654">
                    <a:moveTo>
                      <a:pt x="3370" y="0"/>
                    </a:moveTo>
                    <a:cubicBezTo>
                      <a:pt x="2109" y="0"/>
                      <a:pt x="846" y="558"/>
                      <a:pt x="0" y="1696"/>
                    </a:cubicBezTo>
                    <a:cubicBezTo>
                      <a:pt x="411" y="2346"/>
                      <a:pt x="923" y="2927"/>
                      <a:pt x="1538" y="3371"/>
                    </a:cubicBezTo>
                    <a:cubicBezTo>
                      <a:pt x="1873" y="3594"/>
                      <a:pt x="2171" y="3654"/>
                      <a:pt x="2511" y="3654"/>
                    </a:cubicBezTo>
                    <a:cubicBezTo>
                      <a:pt x="2900" y="3654"/>
                      <a:pt x="3345" y="3576"/>
                      <a:pt x="3965" y="3576"/>
                    </a:cubicBezTo>
                    <a:cubicBezTo>
                      <a:pt x="4854" y="3576"/>
                      <a:pt x="5879" y="2961"/>
                      <a:pt x="6972" y="2004"/>
                    </a:cubicBezTo>
                    <a:cubicBezTo>
                      <a:pt x="6148" y="678"/>
                      <a:pt x="4760" y="0"/>
                      <a:pt x="3370" y="0"/>
                    </a:cubicBezTo>
                    <a:close/>
                  </a:path>
                </a:pathLst>
              </a:custGeom>
              <a:solidFill>
                <a:srgbClr val="000000">
                  <a:alpha val="6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800" bIns="37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5" name="Google Shape;1932;p75"/>
              <p:cNvSpPr/>
              <p:nvPr/>
            </p:nvSpPr>
            <p:spPr>
              <a:xfrm>
                <a:off x="7993800" y="1481760"/>
                <a:ext cx="88200" cy="168120"/>
              </a:xfrm>
              <a:custGeom>
                <a:avLst/>
                <a:gdLst>
                  <a:gd name="textAreaLeft" fmla="*/ 0 w 88200"/>
                  <a:gd name="textAreaRight" fmla="*/ 88560 w 88200"/>
                  <a:gd name="textAreaTop" fmla="*/ 0 h 168120"/>
                  <a:gd name="textAreaBottom" fmla="*/ 168480 h 168120"/>
                </a:gdLst>
                <a:ahLst/>
                <a:cxnLst/>
                <a:rect l="textAreaLeft" t="textAreaTop" r="textAreaRight" b="textAreaBottom"/>
                <a:pathLst>
                  <a:path w="4273" h="8135">
                    <a:moveTo>
                      <a:pt x="4205" y="1"/>
                    </a:moveTo>
                    <a:cubicBezTo>
                      <a:pt x="3999" y="1"/>
                      <a:pt x="3829" y="35"/>
                      <a:pt x="3726" y="172"/>
                    </a:cubicBezTo>
                    <a:cubicBezTo>
                      <a:pt x="3350" y="513"/>
                      <a:pt x="2940" y="1436"/>
                      <a:pt x="3248" y="4136"/>
                    </a:cubicBezTo>
                    <a:lnTo>
                      <a:pt x="2564" y="5093"/>
                    </a:lnTo>
                    <a:cubicBezTo>
                      <a:pt x="2325" y="5161"/>
                      <a:pt x="855" y="5640"/>
                      <a:pt x="274" y="6665"/>
                    </a:cubicBezTo>
                    <a:cubicBezTo>
                      <a:pt x="35" y="7109"/>
                      <a:pt x="1" y="7622"/>
                      <a:pt x="172" y="8101"/>
                    </a:cubicBezTo>
                    <a:cubicBezTo>
                      <a:pt x="172" y="8135"/>
                      <a:pt x="206" y="8135"/>
                      <a:pt x="274" y="8135"/>
                    </a:cubicBezTo>
                    <a:cubicBezTo>
                      <a:pt x="343" y="8135"/>
                      <a:pt x="343" y="8101"/>
                      <a:pt x="343" y="8032"/>
                    </a:cubicBezTo>
                    <a:cubicBezTo>
                      <a:pt x="206" y="7622"/>
                      <a:pt x="240" y="7144"/>
                      <a:pt x="445" y="6768"/>
                    </a:cubicBezTo>
                    <a:cubicBezTo>
                      <a:pt x="992" y="5742"/>
                      <a:pt x="2598" y="5264"/>
                      <a:pt x="2632" y="5264"/>
                    </a:cubicBezTo>
                    <a:cubicBezTo>
                      <a:pt x="2632" y="5264"/>
                      <a:pt x="2667" y="5264"/>
                      <a:pt x="2667" y="5230"/>
                    </a:cubicBezTo>
                    <a:lnTo>
                      <a:pt x="3418" y="4239"/>
                    </a:lnTo>
                    <a:cubicBezTo>
                      <a:pt x="3418" y="4239"/>
                      <a:pt x="3418" y="4204"/>
                      <a:pt x="3418" y="4170"/>
                    </a:cubicBezTo>
                    <a:cubicBezTo>
                      <a:pt x="3111" y="1402"/>
                      <a:pt x="3521" y="582"/>
                      <a:pt x="3794" y="342"/>
                    </a:cubicBezTo>
                    <a:cubicBezTo>
                      <a:pt x="3897" y="240"/>
                      <a:pt x="3999" y="206"/>
                      <a:pt x="4136" y="206"/>
                    </a:cubicBezTo>
                    <a:cubicBezTo>
                      <a:pt x="4145" y="215"/>
                      <a:pt x="4157" y="219"/>
                      <a:pt x="4169" y="219"/>
                    </a:cubicBezTo>
                    <a:cubicBezTo>
                      <a:pt x="4202" y="219"/>
                      <a:pt x="4239" y="187"/>
                      <a:pt x="4239" y="137"/>
                    </a:cubicBezTo>
                    <a:cubicBezTo>
                      <a:pt x="4273" y="103"/>
                      <a:pt x="4239" y="35"/>
                      <a:pt x="4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4240" bIns="84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6" name="Google Shape;1933;p75"/>
              <p:cNvSpPr/>
              <p:nvPr/>
            </p:nvSpPr>
            <p:spPr>
              <a:xfrm>
                <a:off x="7872120" y="1544760"/>
                <a:ext cx="142560" cy="189000"/>
              </a:xfrm>
              <a:custGeom>
                <a:avLst/>
                <a:gdLst>
                  <a:gd name="textAreaLeft" fmla="*/ 0 w 142560"/>
                  <a:gd name="textAreaRight" fmla="*/ 142920 w 142560"/>
                  <a:gd name="textAreaTop" fmla="*/ 0 h 189000"/>
                  <a:gd name="textAreaBottom" fmla="*/ 189360 h 189000"/>
                </a:gdLst>
                <a:ahLst/>
                <a:cxnLst/>
                <a:rect l="textAreaLeft" t="textAreaTop" r="textAreaRight" b="textAreaBottom"/>
                <a:pathLst>
                  <a:path w="6905" h="9152">
                    <a:moveTo>
                      <a:pt x="667" y="1"/>
                    </a:moveTo>
                    <a:cubicBezTo>
                      <a:pt x="650" y="1"/>
                      <a:pt x="633" y="9"/>
                      <a:pt x="616" y="27"/>
                    </a:cubicBezTo>
                    <a:lnTo>
                      <a:pt x="69" y="334"/>
                    </a:lnTo>
                    <a:cubicBezTo>
                      <a:pt x="35" y="334"/>
                      <a:pt x="35" y="368"/>
                      <a:pt x="0" y="368"/>
                    </a:cubicBezTo>
                    <a:cubicBezTo>
                      <a:pt x="0" y="403"/>
                      <a:pt x="0" y="437"/>
                      <a:pt x="0" y="437"/>
                    </a:cubicBezTo>
                    <a:lnTo>
                      <a:pt x="2871" y="5085"/>
                    </a:lnTo>
                    <a:lnTo>
                      <a:pt x="2905" y="5085"/>
                    </a:lnTo>
                    <a:lnTo>
                      <a:pt x="6050" y="7340"/>
                    </a:lnTo>
                    <a:lnTo>
                      <a:pt x="6733" y="9118"/>
                    </a:lnTo>
                    <a:cubicBezTo>
                      <a:pt x="6733" y="9118"/>
                      <a:pt x="6767" y="9152"/>
                      <a:pt x="6802" y="9152"/>
                    </a:cubicBezTo>
                    <a:lnTo>
                      <a:pt x="6836" y="9152"/>
                    </a:lnTo>
                    <a:cubicBezTo>
                      <a:pt x="6870" y="9152"/>
                      <a:pt x="6904" y="9083"/>
                      <a:pt x="6870" y="9049"/>
                    </a:cubicBezTo>
                    <a:lnTo>
                      <a:pt x="6221" y="7306"/>
                    </a:lnTo>
                    <a:cubicBezTo>
                      <a:pt x="6221" y="7272"/>
                      <a:pt x="6186" y="7238"/>
                      <a:pt x="6186" y="7238"/>
                    </a:cubicBezTo>
                    <a:lnTo>
                      <a:pt x="3042" y="4982"/>
                    </a:lnTo>
                    <a:lnTo>
                      <a:pt x="206" y="437"/>
                    </a:lnTo>
                    <a:lnTo>
                      <a:pt x="616" y="197"/>
                    </a:lnTo>
                    <a:lnTo>
                      <a:pt x="1983" y="1872"/>
                    </a:lnTo>
                    <a:cubicBezTo>
                      <a:pt x="1998" y="1888"/>
                      <a:pt x="2017" y="1894"/>
                      <a:pt x="2036" y="1894"/>
                    </a:cubicBezTo>
                    <a:cubicBezTo>
                      <a:pt x="2102" y="1894"/>
                      <a:pt x="2172" y="1815"/>
                      <a:pt x="2119" y="1735"/>
                    </a:cubicBezTo>
                    <a:lnTo>
                      <a:pt x="718" y="27"/>
                    </a:lnTo>
                    <a:cubicBezTo>
                      <a:pt x="701" y="9"/>
                      <a:pt x="684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1027" name="Google Shape;1934;p75"/>
              <p:cNvSpPr/>
              <p:nvPr/>
            </p:nvSpPr>
            <p:spPr>
              <a:xfrm>
                <a:off x="7872120" y="1418760"/>
                <a:ext cx="138960" cy="198360"/>
              </a:xfrm>
              <a:custGeom>
                <a:avLst/>
                <a:gdLst>
                  <a:gd name="textAreaLeft" fmla="*/ 0 w 138960"/>
                  <a:gd name="textAreaRight" fmla="*/ 139320 w 138960"/>
                  <a:gd name="textAreaTop" fmla="*/ 0 h 198360"/>
                  <a:gd name="textAreaBottom" fmla="*/ 198720 h 198360"/>
                </a:gdLst>
                <a:ahLst/>
                <a:cxnLst/>
                <a:rect l="textAreaLeft" t="textAreaTop" r="textAreaRight" b="textAreaBottom"/>
                <a:pathLst>
                  <a:path w="6723" h="9596">
                    <a:moveTo>
                      <a:pt x="2393" y="231"/>
                    </a:moveTo>
                    <a:lnTo>
                      <a:pt x="5605" y="8023"/>
                    </a:lnTo>
                    <a:lnTo>
                      <a:pt x="4888" y="8502"/>
                    </a:lnTo>
                    <a:lnTo>
                      <a:pt x="1197" y="1120"/>
                    </a:lnTo>
                    <a:lnTo>
                      <a:pt x="2393" y="231"/>
                    </a:lnTo>
                    <a:close/>
                    <a:moveTo>
                      <a:pt x="2440" y="1"/>
                    </a:moveTo>
                    <a:cubicBezTo>
                      <a:pt x="2427" y="1"/>
                      <a:pt x="2410" y="9"/>
                      <a:pt x="2393" y="26"/>
                    </a:cubicBezTo>
                    <a:lnTo>
                      <a:pt x="1060" y="1017"/>
                    </a:lnTo>
                    <a:cubicBezTo>
                      <a:pt x="1026" y="1017"/>
                      <a:pt x="1026" y="1086"/>
                      <a:pt x="1026" y="1120"/>
                    </a:cubicBezTo>
                    <a:lnTo>
                      <a:pt x="4717" y="8536"/>
                    </a:lnTo>
                    <a:lnTo>
                      <a:pt x="4614" y="8604"/>
                    </a:lnTo>
                    <a:lnTo>
                      <a:pt x="889" y="1769"/>
                    </a:lnTo>
                    <a:cubicBezTo>
                      <a:pt x="855" y="1769"/>
                      <a:pt x="855" y="1735"/>
                      <a:pt x="821" y="1735"/>
                    </a:cubicBezTo>
                    <a:lnTo>
                      <a:pt x="752" y="1735"/>
                    </a:lnTo>
                    <a:lnTo>
                      <a:pt x="69" y="2282"/>
                    </a:lnTo>
                    <a:cubicBezTo>
                      <a:pt x="35" y="2316"/>
                      <a:pt x="0" y="2350"/>
                      <a:pt x="35" y="2384"/>
                    </a:cubicBezTo>
                    <a:lnTo>
                      <a:pt x="3281" y="9561"/>
                    </a:lnTo>
                    <a:cubicBezTo>
                      <a:pt x="3281" y="9596"/>
                      <a:pt x="3316" y="9596"/>
                      <a:pt x="3350" y="9596"/>
                    </a:cubicBezTo>
                    <a:lnTo>
                      <a:pt x="3384" y="9596"/>
                    </a:lnTo>
                    <a:cubicBezTo>
                      <a:pt x="3418" y="9596"/>
                      <a:pt x="3452" y="9527"/>
                      <a:pt x="3418" y="9493"/>
                    </a:cubicBezTo>
                    <a:lnTo>
                      <a:pt x="206" y="2419"/>
                    </a:lnTo>
                    <a:lnTo>
                      <a:pt x="752" y="1974"/>
                    </a:lnTo>
                    <a:lnTo>
                      <a:pt x="4478" y="8810"/>
                    </a:lnTo>
                    <a:lnTo>
                      <a:pt x="3897" y="9185"/>
                    </a:lnTo>
                    <a:cubicBezTo>
                      <a:pt x="3862" y="9185"/>
                      <a:pt x="3862" y="9254"/>
                      <a:pt x="3897" y="9288"/>
                    </a:cubicBezTo>
                    <a:cubicBezTo>
                      <a:pt x="3897" y="9322"/>
                      <a:pt x="3931" y="9322"/>
                      <a:pt x="3965" y="9322"/>
                    </a:cubicBezTo>
                    <a:lnTo>
                      <a:pt x="3999" y="9322"/>
                    </a:lnTo>
                    <a:lnTo>
                      <a:pt x="5708" y="8194"/>
                    </a:lnTo>
                    <a:lnTo>
                      <a:pt x="5742" y="8194"/>
                    </a:lnTo>
                    <a:lnTo>
                      <a:pt x="6118" y="7921"/>
                    </a:lnTo>
                    <a:lnTo>
                      <a:pt x="6631" y="7613"/>
                    </a:lnTo>
                    <a:cubicBezTo>
                      <a:pt x="6722" y="7552"/>
                      <a:pt x="6651" y="7437"/>
                      <a:pt x="6561" y="7437"/>
                    </a:cubicBezTo>
                    <a:cubicBezTo>
                      <a:pt x="6550" y="7437"/>
                      <a:pt x="6539" y="7439"/>
                      <a:pt x="6528" y="7442"/>
                    </a:cubicBezTo>
                    <a:lnTo>
                      <a:pt x="6152" y="7682"/>
                    </a:lnTo>
                    <a:lnTo>
                      <a:pt x="3418" y="1051"/>
                    </a:lnTo>
                    <a:lnTo>
                      <a:pt x="4409" y="539"/>
                    </a:lnTo>
                    <a:lnTo>
                      <a:pt x="6050" y="4845"/>
                    </a:lnTo>
                    <a:cubicBezTo>
                      <a:pt x="6084" y="4879"/>
                      <a:pt x="6118" y="4879"/>
                      <a:pt x="6152" y="4879"/>
                    </a:cubicBezTo>
                    <a:cubicBezTo>
                      <a:pt x="6221" y="4845"/>
                      <a:pt x="6221" y="4811"/>
                      <a:pt x="6221" y="4777"/>
                    </a:cubicBezTo>
                    <a:lnTo>
                      <a:pt x="4546" y="334"/>
                    </a:lnTo>
                    <a:cubicBezTo>
                      <a:pt x="4512" y="334"/>
                      <a:pt x="4512" y="300"/>
                      <a:pt x="4478" y="300"/>
                    </a:cubicBezTo>
                    <a:lnTo>
                      <a:pt x="4409" y="300"/>
                    </a:lnTo>
                    <a:lnTo>
                      <a:pt x="3281" y="881"/>
                    </a:lnTo>
                    <a:cubicBezTo>
                      <a:pt x="3247" y="915"/>
                      <a:pt x="3213" y="949"/>
                      <a:pt x="3247" y="983"/>
                    </a:cubicBezTo>
                    <a:lnTo>
                      <a:pt x="6016" y="7750"/>
                    </a:lnTo>
                    <a:lnTo>
                      <a:pt x="5742" y="7921"/>
                    </a:lnTo>
                    <a:lnTo>
                      <a:pt x="2530" y="60"/>
                    </a:lnTo>
                    <a:cubicBezTo>
                      <a:pt x="2530" y="26"/>
                      <a:pt x="2495" y="26"/>
                      <a:pt x="2461" y="26"/>
                    </a:cubicBezTo>
                    <a:cubicBezTo>
                      <a:pt x="2461" y="9"/>
                      <a:pt x="2453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l-GR" sz="1400" b="0" strike="noStrike" spc="-1">
                  <a:solidFill>
                    <a:srgbClr val="000000"/>
                  </a:solidFill>
                  <a:latin typeface="Arial"/>
                  <a:ea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subTitle"/>
          </p:nvPr>
        </p:nvSpPr>
        <p:spPr>
          <a:xfrm>
            <a:off x="323528" y="411510"/>
            <a:ext cx="8496944" cy="70283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30120" algn="ctr">
              <a:lnSpc>
                <a:spcPct val="100000"/>
              </a:lnSpc>
              <a:tabLst>
                <a:tab pos="0" algn="l"/>
              </a:tabLst>
            </a:pPr>
            <a:r>
              <a:rPr lang="el-GR" sz="3400" b="1" spc="-1" dirty="0">
                <a:solidFill>
                  <a:schemeClr val="dk1"/>
                </a:solidFill>
                <a:latin typeface="PF Armonia" pitchFamily="2" charset="-95"/>
              </a:rPr>
              <a:t>Γυναίκες επιστήμονες στην αρχαιότητα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pic>
        <p:nvPicPr>
          <p:cNvPr id="1029" name="10 - Εικόνα" descr="Ypatia.jpg"/>
          <p:cNvPicPr/>
          <p:nvPr/>
        </p:nvPicPr>
        <p:blipFill>
          <a:blip r:embed="rId2"/>
          <a:stretch/>
        </p:blipFill>
        <p:spPr>
          <a:xfrm>
            <a:off x="1907704" y="2386890"/>
            <a:ext cx="5861160" cy="2448272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403648" y="1059582"/>
            <a:ext cx="6725208" cy="115212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algn="just">
              <a:tabLst>
                <a:tab pos="0" algn="l"/>
              </a:tabLst>
            </a:pPr>
            <a:r>
              <a:rPr lang="el-GR" sz="2000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Υπάρχουν πολλές σημαντικές γυναίκες που έχουν συνεισφέρει σε διάφορους τομείς της επιστήμης στην αρχαιότητα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323528" y="339740"/>
            <a:ext cx="5904656" cy="935866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Υπατία της Αλεξανδρείας </a:t>
            </a:r>
            <a:r>
              <a:rPr sz="3400" dirty="0">
                <a:latin typeface="PF Armonia" pitchFamily="2" charset="-95"/>
              </a:rPr>
              <a:t/>
            </a:r>
            <a:br>
              <a:rPr sz="3400" dirty="0">
                <a:latin typeface="PF Armonia" pitchFamily="2" charset="-95"/>
              </a:rPr>
            </a:b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(355-415 </a:t>
            </a:r>
            <a:r>
              <a:rPr lang="el-GR" sz="3400" b="1" strike="noStrike" spc="-1" dirty="0" err="1">
                <a:solidFill>
                  <a:schemeClr val="dk1"/>
                </a:solidFill>
                <a:latin typeface="PF Armonia" pitchFamily="2" charset="-95"/>
                <a:ea typeface="Voltaire"/>
              </a:rPr>
              <a:t>μ.Χ</a:t>
            </a:r>
            <a:r>
              <a:rPr lang="el-GR" sz="3400" b="1" strike="noStrike" spc="-1" dirty="0">
                <a:solidFill>
                  <a:schemeClr val="dk1"/>
                </a:solidFill>
                <a:latin typeface="PF Armonia" pitchFamily="2" charset="-95"/>
                <a:ea typeface="Voltaire"/>
              </a:rPr>
              <a:t>.)</a:t>
            </a:r>
            <a:endParaRPr lang="el-GR" sz="3400" b="0" strike="noStrike" spc="-1" dirty="0">
              <a:solidFill>
                <a:srgbClr val="000000"/>
              </a:solidFill>
              <a:latin typeface="PF Armonia" pitchFamily="2" charset="-95"/>
            </a:endParaRPr>
          </a:p>
        </p:txBody>
      </p:sp>
      <p:sp>
        <p:nvSpPr>
          <p:cNvPr id="1031" name="PlaceHolder 2"/>
          <p:cNvSpPr>
            <a:spLocks noGrp="1"/>
          </p:cNvSpPr>
          <p:nvPr>
            <p:ph type="subTitle"/>
          </p:nvPr>
        </p:nvSpPr>
        <p:spPr>
          <a:xfrm>
            <a:off x="251520" y="1275606"/>
            <a:ext cx="5034720" cy="2880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69980" indent="-342900">
              <a:lnSpc>
                <a:spcPct val="100000"/>
              </a:lnSpc>
              <a:spcAft>
                <a:spcPts val="6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Ως δασκάλα, οδήγησε πολλούς μαθητές στην ανάπτυξη της γνώσης στους τομείς των μαθηματικών και της φιλοσοφίας.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69980" indent="-342900">
              <a:lnSpc>
                <a:spcPct val="100000"/>
              </a:lnSpc>
              <a:spcAft>
                <a:spcPts val="6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Συνέβαλε στη μετάφραση πολλών σημαντικών επιστημονικών κειμένων από τα Ελληνικά στην Αραβική γλώσσα.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69980" indent="-342900">
              <a:lnSpc>
                <a:spcPct val="100000"/>
              </a:lnSpc>
              <a:spcAft>
                <a:spcPts val="600"/>
              </a:spcAft>
              <a:buClr>
                <a:srgbClr val="6E6E80"/>
              </a:buClr>
              <a:buFont typeface="Wingdings" pitchFamily="2" charset="2"/>
              <a:buChar char="§"/>
            </a:pPr>
            <a:r>
              <a:rPr lang="el-GR" sz="2000" b="0" strike="noStrike" spc="-1" dirty="0">
                <a:solidFill>
                  <a:schemeClr val="lt2"/>
                </a:solidFill>
                <a:latin typeface="PF Agora Slab Pro Medium" pitchFamily="2" charset="0"/>
                <a:ea typeface="Tajawal"/>
              </a:rPr>
              <a:t>Θεωρείται μια από τις πρώτες γυναίκες επιστήμονες στην ιστορία της ανθρωπότητας.</a:t>
            </a:r>
            <a:endParaRPr lang="el-GR" sz="2000" b="0" strike="noStrike" spc="-1" dirty="0">
              <a:solidFill>
                <a:srgbClr val="000000"/>
              </a:solidFill>
              <a:latin typeface="PF Agora Slab Pro Medium" pitchFamily="2" charset="0"/>
            </a:endParaRPr>
          </a:p>
          <a:p>
            <a:pPr marL="457200" indent="0"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2" name="Picture 2" descr="https://upload.wikimedia.org/wikipedia/commons/thumb/2/29/Hipatia67.jpg/200px-Hipatia67.jpg"/>
          <p:cNvPicPr/>
          <p:nvPr/>
        </p:nvPicPr>
        <p:blipFill>
          <a:blip r:embed="rId2"/>
          <a:stretch/>
        </p:blipFill>
        <p:spPr>
          <a:xfrm>
            <a:off x="5286240" y="1000080"/>
            <a:ext cx="2661480" cy="350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Women in Science by Slidesgo">
  <a:themeElements>
    <a:clrScheme name="Simple Light">
      <a:dk1>
        <a:srgbClr val="543348"/>
      </a:dk1>
      <a:lt1>
        <a:srgbClr val="EFF4F4"/>
      </a:lt1>
      <a:dk2>
        <a:srgbClr val="D2E6E4"/>
      </a:dk2>
      <a:lt2>
        <a:srgbClr val="6E6E80"/>
      </a:lt2>
      <a:accent1>
        <a:srgbClr val="F7DB56"/>
      </a:accent1>
      <a:accent2>
        <a:srgbClr val="794F5B"/>
      </a:accent2>
      <a:accent3>
        <a:srgbClr val="EC6255"/>
      </a:accent3>
      <a:accent4>
        <a:srgbClr val="B9595B"/>
      </a:accent4>
      <a:accent5>
        <a:srgbClr val="EEA294"/>
      </a:accent5>
      <a:accent6>
        <a:srgbClr val="EFF4F4"/>
      </a:accent6>
      <a:hlink>
        <a:srgbClr val="30202A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1087</Words>
  <Application>Microsoft Office PowerPoint</Application>
  <PresentationFormat>Προβολή στην οθόνη (16:9)</PresentationFormat>
  <Paragraphs>79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10</vt:i4>
      </vt:variant>
      <vt:variant>
        <vt:lpstr>Τίτλοι διαφανειών</vt:lpstr>
      </vt:variant>
      <vt:variant>
        <vt:i4>21</vt:i4>
      </vt:variant>
    </vt:vector>
  </HeadingPairs>
  <TitlesOfParts>
    <vt:vector size="31" baseType="lpstr">
      <vt:lpstr>Women in Science by Slidesgo</vt:lpstr>
      <vt:lpstr>Women in Science by Slidesgo</vt:lpstr>
      <vt:lpstr>Women in Science by Slidesgo</vt:lpstr>
      <vt:lpstr>Women in Science by Slidesgo</vt:lpstr>
      <vt:lpstr>Women in Science by Slidesgo</vt:lpstr>
      <vt:lpstr>Women in Science by Slidesgo</vt:lpstr>
      <vt:lpstr>Women in Science by Slidesgo</vt:lpstr>
      <vt:lpstr>Women in Science by Slidesgo</vt:lpstr>
      <vt:lpstr>Women in Science by Slidesgo</vt:lpstr>
      <vt:lpstr>Office Theme</vt:lpstr>
      <vt:lpstr>ΓΥΝΑΙΚΕΣ ΣΤΗΝ ΕΠΙΣΤΗΜΗ</vt:lpstr>
      <vt:lpstr>Εισαγωγή:  Γυναίκες επιστήμονες</vt:lpstr>
      <vt:lpstr>Ξεκινώντας από το  Παρελθόν</vt:lpstr>
      <vt:lpstr>Παρουσίαση του PowerPoint</vt:lpstr>
      <vt:lpstr>Επιστημονική Καριέρα</vt:lpstr>
      <vt:lpstr>Η γυναικεία φύση εμπόδιο στην καριέρα</vt:lpstr>
      <vt:lpstr>Συνεισφορά στην Έρευνα</vt:lpstr>
      <vt:lpstr>Παρουσίαση του PowerPoint</vt:lpstr>
      <vt:lpstr>Υπατία της Αλεξανδρείας  (355-415 μ.Χ.)</vt:lpstr>
      <vt:lpstr>Ada Lovelace (1815-1852)</vt:lpstr>
      <vt:lpstr>Μαρί Κιουρί (1867-1934)</vt:lpstr>
      <vt:lpstr>Ρόζα Φράνκλιν (1920-1958)</vt:lpstr>
      <vt:lpstr>Beatrice Shilling (1909-1990)</vt:lpstr>
      <vt:lpstr>Παρουσίαση του PowerPoint</vt:lpstr>
      <vt:lpstr>Patricia Bath (1942-2019)</vt:lpstr>
      <vt:lpstr>Ελένη Γλύκατζη-Αρβελέρ (1926)</vt:lpstr>
      <vt:lpstr>Αγγελική  Ασημάκη</vt:lpstr>
      <vt:lpstr>Αθηνά Κουστένη </vt:lpstr>
      <vt:lpstr>Ενθάρρυνση και Υποστήριξη!</vt:lpstr>
      <vt:lpstr>Μελλοντικές Προοπτικές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ΓΥΝΑΙΚΕΣ ΣΤΗΝ ΕΠΙΣΤΗΜΗ</dc:title>
  <dc:subject/>
  <dc:creator>ΣΟΦΙΑ ΓΙΑΝΝΑΡΟΥ</dc:creator>
  <dc:description/>
  <cp:lastModifiedBy>user</cp:lastModifiedBy>
  <cp:revision>41</cp:revision>
  <dcterms:modified xsi:type="dcterms:W3CDTF">2024-03-08T09:38:38Z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Προβολή στην οθόνη (16:9)</vt:lpwstr>
  </property>
  <property fmtid="{D5CDD505-2E9C-101B-9397-08002B2CF9AE}" pid="4" name="Slides">
    <vt:i4>20</vt:i4>
  </property>
</Properties>
</file>