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56" r:id="rId5"/>
    <p:sldId id="262" r:id="rId6"/>
    <p:sldId id="261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Ορθογώνιο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Ορθογώνιο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Ορθογώνιο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Ορθογώνιο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Ορθογώνιο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Στρογγυλεμένο ορθογώνιο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Στρογγυλεμένο ορθογώνιο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Ορθογώνιο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212BD81-3EF9-4406-8B95-1F14A646174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A216E5F-B01A-4C95-B521-8DA83F7F9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BD81-3EF9-4406-8B95-1F14A646174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6E5F-B01A-4C95-B521-8DA83F7F9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BD81-3EF9-4406-8B95-1F14A646174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6E5F-B01A-4C95-B521-8DA83F7F9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BD81-3EF9-4406-8B95-1F14A646174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6E5F-B01A-4C95-B521-8DA83F7F9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BD81-3EF9-4406-8B95-1F14A646174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6E5F-B01A-4C95-B521-8DA83F7F9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BD81-3EF9-4406-8B95-1F14A646174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6E5F-B01A-4C95-B521-8DA83F7F9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ημερομηνίας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12BD81-3EF9-4406-8B95-1F14A646174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216E5F-B01A-4C95-B521-8DA83F7F9F7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212BD81-3EF9-4406-8B95-1F14A646174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A216E5F-B01A-4C95-B521-8DA83F7F9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BD81-3EF9-4406-8B95-1F14A646174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6E5F-B01A-4C95-B521-8DA83F7F9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BD81-3EF9-4406-8B95-1F14A646174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6E5F-B01A-4C95-B521-8DA83F7F9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BD81-3EF9-4406-8B95-1F14A646174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6E5F-B01A-4C95-B521-8DA83F7F9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Ορθογώνιο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Ορθογώνιο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Ορθογώνιο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Στρογγυλεμένο ορθογώνιο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Στρογγυλεμένο ορθογώνιο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Ορθογώνιο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Ορθογώνιο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Ορθογώνιο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Ορθογώνιο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Ορθογώνιο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212BD81-3EF9-4406-8B95-1F14A646174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216E5F-B01A-4C95-B521-8DA83F7F9F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&#913;&#947;&#954;&#945;&#955;&#953;&#940;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Η Θεραπευτική Αξία της Αγκαλιάς</a:t>
            </a:r>
            <a:endParaRPr lang="en-US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u="sng" dirty="0" smtClean="0"/>
              <a:t>Εισηγήτριες:</a:t>
            </a:r>
          </a:p>
          <a:p>
            <a:pPr marL="0" indent="0">
              <a:buNone/>
            </a:pPr>
            <a:r>
              <a:rPr lang="el-GR" sz="2400" dirty="0" err="1" smtClean="0"/>
              <a:t>Γκουτζιούλη</a:t>
            </a:r>
            <a:r>
              <a:rPr lang="el-GR" sz="2400" dirty="0" smtClean="0"/>
              <a:t> Αικατερίνη, Ψυχολόγος</a:t>
            </a:r>
          </a:p>
          <a:p>
            <a:pPr marL="0" indent="0">
              <a:buNone/>
            </a:pPr>
            <a:r>
              <a:rPr lang="el-GR" sz="2400" dirty="0" err="1" smtClean="0"/>
              <a:t>Γεροντίδου</a:t>
            </a:r>
            <a:r>
              <a:rPr lang="el-GR" sz="2400" dirty="0" smtClean="0"/>
              <a:t> Ευαγγελία, Νοσηλεύτρια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b="1" u="sng" dirty="0" smtClean="0"/>
              <a:t>Συμμετέχουν:</a:t>
            </a:r>
          </a:p>
          <a:p>
            <a:pPr marL="0" indent="0">
              <a:buNone/>
            </a:pPr>
            <a:r>
              <a:rPr lang="el-GR" sz="2400" dirty="0" smtClean="0"/>
              <a:t>Ορέστης </a:t>
            </a:r>
            <a:r>
              <a:rPr lang="el-GR" sz="2400" dirty="0" err="1" smtClean="0"/>
              <a:t>Γιαμουρίδης</a:t>
            </a:r>
            <a:r>
              <a:rPr lang="el-GR" sz="2400" dirty="0" smtClean="0"/>
              <a:t>, Α1</a:t>
            </a:r>
          </a:p>
          <a:p>
            <a:pPr marL="0" indent="0">
              <a:buNone/>
            </a:pPr>
            <a:r>
              <a:rPr lang="el-GR" sz="2400" dirty="0" smtClean="0"/>
              <a:t>Χαράλαμπος Δημόπουλος </a:t>
            </a:r>
            <a:r>
              <a:rPr lang="el-GR" sz="2400" dirty="0"/>
              <a:t>, </a:t>
            </a:r>
            <a:r>
              <a:rPr lang="el-GR" sz="2400" dirty="0" smtClean="0"/>
              <a:t>Α1</a:t>
            </a:r>
          </a:p>
          <a:p>
            <a:pPr marL="0" indent="0">
              <a:buNone/>
            </a:pPr>
            <a:r>
              <a:rPr lang="el-GR" sz="2400" dirty="0" smtClean="0"/>
              <a:t>Αφροδίτη </a:t>
            </a:r>
            <a:r>
              <a:rPr lang="el-GR" sz="2400" dirty="0" err="1" smtClean="0"/>
              <a:t>Κονταξή</a:t>
            </a:r>
            <a:r>
              <a:rPr lang="el-GR" sz="2400" dirty="0" smtClean="0"/>
              <a:t>, Α3</a:t>
            </a:r>
          </a:p>
          <a:p>
            <a:pPr marL="0" indent="0">
              <a:buNone/>
            </a:pPr>
            <a:r>
              <a:rPr lang="el-GR" sz="2400" dirty="0" smtClean="0"/>
              <a:t>Φώτης </a:t>
            </a:r>
            <a:r>
              <a:rPr lang="el-GR" sz="2400" dirty="0" err="1" smtClean="0"/>
              <a:t>Γεροντίδης</a:t>
            </a:r>
            <a:r>
              <a:rPr lang="el-GR" sz="2400" dirty="0" smtClean="0"/>
              <a:t>, Α2</a:t>
            </a:r>
          </a:p>
          <a:p>
            <a:pPr marL="0" indent="0">
              <a:buNone/>
            </a:pPr>
            <a:r>
              <a:rPr lang="el-GR" sz="2400" dirty="0" err="1" smtClean="0"/>
              <a:t>Κιούση</a:t>
            </a:r>
            <a:r>
              <a:rPr lang="el-GR" sz="2400" dirty="0" smtClean="0"/>
              <a:t> Παναγιώτα, Βμηχ4</a:t>
            </a:r>
            <a:endParaRPr lang="en-US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55" y="5005857"/>
            <a:ext cx="2971800" cy="185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r>
              <a:rPr lang="el-GR" dirty="0" smtClean="0"/>
              <a:t>Η Βιωματική Δράση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4 </a:t>
            </a:r>
            <a:r>
              <a:rPr lang="en-US" dirty="0" smtClean="0"/>
              <a:t>fun facts</a:t>
            </a:r>
            <a:endParaRPr lang="el-GR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l-GR" dirty="0" smtClean="0"/>
              <a:t>Ψυχικά οφέλη:</a:t>
            </a:r>
          </a:p>
          <a:p>
            <a:pPr lvl="1"/>
            <a:r>
              <a:rPr lang="el-GR" dirty="0" smtClean="0"/>
              <a:t>Ευημερία</a:t>
            </a:r>
          </a:p>
          <a:p>
            <a:pPr lvl="1"/>
            <a:r>
              <a:rPr lang="el-GR" dirty="0" smtClean="0"/>
              <a:t>Ασφάλεια</a:t>
            </a:r>
          </a:p>
          <a:p>
            <a:pPr lvl="1"/>
            <a:r>
              <a:rPr lang="el-GR" dirty="0" smtClean="0"/>
              <a:t>Εμπιστοσύνη</a:t>
            </a:r>
          </a:p>
          <a:p>
            <a:pPr lvl="1"/>
            <a:r>
              <a:rPr lang="el-GR" dirty="0" smtClean="0"/>
              <a:t>Συναισθηματική ευεξία</a:t>
            </a:r>
          </a:p>
          <a:p>
            <a:pPr lvl="1"/>
            <a:r>
              <a:rPr lang="el-GR" dirty="0" smtClean="0"/>
              <a:t>Μείωση πόνου, άγχους, απογοήτευσης, μοναξιάς</a:t>
            </a:r>
          </a:p>
          <a:p>
            <a:pPr lvl="1"/>
            <a:r>
              <a:rPr lang="el-GR" dirty="0" smtClean="0"/>
              <a:t>Καλύτερος ύπνος </a:t>
            </a:r>
            <a:r>
              <a:rPr lang="en-US" dirty="0" smtClean="0"/>
              <a:t>REM</a:t>
            </a:r>
          </a:p>
          <a:p>
            <a:pPr lvl="1"/>
            <a:r>
              <a:rPr lang="el-GR" dirty="0" smtClean="0"/>
              <a:t>Πόνος και τραύμα</a:t>
            </a:r>
          </a:p>
          <a:p>
            <a:pPr lvl="1"/>
            <a:r>
              <a:rPr lang="el-GR" dirty="0" smtClean="0"/>
              <a:t>Ανάπτυξη της συναισθηματικής νοημοσύνης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9053" y="1143000"/>
            <a:ext cx="8915400" cy="5583936"/>
          </a:xfrm>
        </p:spPr>
        <p:txBody>
          <a:bodyPr/>
          <a:lstStyle/>
          <a:p>
            <a:r>
              <a:rPr lang="el-GR" dirty="0" smtClean="0"/>
              <a:t>Σωματικά οφέλη:</a:t>
            </a:r>
          </a:p>
          <a:p>
            <a:pPr lvl="1"/>
            <a:r>
              <a:rPr lang="el-GR" dirty="0" smtClean="0"/>
              <a:t>Αύξηση παραγωγής ορμονών (</a:t>
            </a:r>
            <a:r>
              <a:rPr lang="el-GR" dirty="0" err="1" smtClean="0"/>
              <a:t>ωκυτοκίνη</a:t>
            </a:r>
            <a:r>
              <a:rPr lang="el-GR" dirty="0" smtClean="0"/>
              <a:t>, </a:t>
            </a:r>
            <a:r>
              <a:rPr lang="el-GR" dirty="0" err="1" smtClean="0"/>
              <a:t>οξυτοκίνη</a:t>
            </a:r>
            <a:r>
              <a:rPr lang="el-GR" dirty="0" smtClean="0"/>
              <a:t>, </a:t>
            </a:r>
            <a:r>
              <a:rPr lang="el-GR" dirty="0" err="1" smtClean="0"/>
              <a:t>κορτιζόλη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Τόνωση ανοσοποιητικού συστήματος</a:t>
            </a:r>
          </a:p>
          <a:p>
            <a:pPr lvl="1"/>
            <a:r>
              <a:rPr lang="el-GR" dirty="0" smtClean="0"/>
              <a:t>Μείωση της αρτηριακής πίεσης</a:t>
            </a:r>
          </a:p>
          <a:p>
            <a:pPr lvl="1"/>
            <a:r>
              <a:rPr lang="el-GR" dirty="0" smtClean="0"/>
              <a:t>Χαλαρώνει το νευρικό σύστημα</a:t>
            </a:r>
          </a:p>
          <a:p>
            <a:pPr lvl="1"/>
            <a:endParaRPr lang="el-GR" dirty="0"/>
          </a:p>
          <a:p>
            <a:r>
              <a:rPr lang="el-GR" dirty="0" smtClean="0"/>
              <a:t>Παρακολούθηση του βίντεο </a:t>
            </a:r>
            <a:r>
              <a:rPr lang="en-US" dirty="0" smtClean="0"/>
              <a:t>“free hugs Thessaloniki, Greece”</a:t>
            </a:r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69" y="4734306"/>
            <a:ext cx="2971800" cy="21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57"/>
            <a:ext cx="9144000" cy="69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 b="6265"/>
          <a:stretch/>
        </p:blipFill>
        <p:spPr>
          <a:xfrm>
            <a:off x="3954624" y="2750976"/>
            <a:ext cx="5189376" cy="4107024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74336"/>
          </a:xfrm>
        </p:spPr>
        <p:txBody>
          <a:bodyPr/>
          <a:lstStyle/>
          <a:p>
            <a:r>
              <a:rPr lang="el-GR" dirty="0" smtClean="0"/>
              <a:t>Προσωπικός χώρος και όρια</a:t>
            </a:r>
          </a:p>
          <a:p>
            <a:pPr marL="109728" indent="0">
              <a:buNone/>
            </a:pPr>
            <a:endParaRPr lang="el-GR" dirty="0" smtClean="0"/>
          </a:p>
          <a:p>
            <a:pPr marL="109728" indent="0">
              <a:buNone/>
            </a:pPr>
            <a:endParaRPr lang="el-GR" dirty="0"/>
          </a:p>
          <a:p>
            <a:r>
              <a:rPr lang="el-GR" dirty="0" smtClean="0"/>
              <a:t>Συναίνεση</a:t>
            </a:r>
          </a:p>
          <a:p>
            <a:endParaRPr lang="el-GR" dirty="0" smtClean="0"/>
          </a:p>
          <a:p>
            <a:pPr marL="109728" indent="0">
              <a:buNone/>
            </a:pPr>
            <a:endParaRPr lang="el-GR" dirty="0"/>
          </a:p>
          <a:p>
            <a:r>
              <a:rPr lang="el-GR" dirty="0" smtClean="0"/>
              <a:t>Βιωματική άσκηση: Φύλλο εργασίας σχετικά με τον προσωπικό χώρο και τα όρια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5811838" cy="5811838"/>
          </a:xfrm>
        </p:spPr>
      </p:pic>
    </p:spTree>
    <p:extLst>
      <p:ext uri="{BB962C8B-B14F-4D97-AF65-F5344CB8AC3E}">
        <p14:creationId xmlns:p14="http://schemas.microsoft.com/office/powerpoint/2010/main" val="39938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263255" y="609600"/>
            <a:ext cx="4918345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1110377"/>
            <a:ext cx="3844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Βιωματική άσκηση:</a:t>
            </a:r>
          </a:p>
          <a:p>
            <a:endParaRPr lang="el-GR" b="1" u="sng" dirty="0" smtClean="0"/>
          </a:p>
          <a:p>
            <a:r>
              <a:rPr lang="el-GR" dirty="0" smtClean="0"/>
              <a:t>Βάλτε τα πρόσωπα της ζωής σας</a:t>
            </a:r>
          </a:p>
          <a:p>
            <a:r>
              <a:rPr lang="el-GR" dirty="0" smtClean="0"/>
              <a:t>(οικογένεια, φίλους, συμμαθητές, καθηγητές) μέσα στα επίπεδα του κύκλου του προσωπικού σας χώρου όπως παρουσιάστηκαν στην προηγούμενη εικόνα.</a:t>
            </a:r>
          </a:p>
          <a:p>
            <a:endParaRPr lang="el-GR" dirty="0"/>
          </a:p>
          <a:p>
            <a:r>
              <a:rPr lang="el-GR" dirty="0" smtClean="0"/>
              <a:t>Το φυλλάδιο δόθηκε για την προσωπική ανάπτυξη των μαθητών και την καλύτερη κατανόηση της σημασίας των ορίων και του προσωπικού χώρου.</a:t>
            </a:r>
          </a:p>
          <a:p>
            <a:r>
              <a:rPr lang="el-GR" dirty="0" smtClean="0"/>
              <a:t>Το φυλλάδιο κράτησαν οι μαθητές.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3200"/>
            <a:ext cx="2593724" cy="181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57200" y="1143000"/>
            <a:ext cx="847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Η δράση πραγματοποιήθηκε με τα τμήματα:</a:t>
            </a:r>
            <a:r>
              <a:rPr lang="el-GR" dirty="0" smtClean="0"/>
              <a:t> Α1, Α2, Α3, Α4, Βμηχ4, </a:t>
            </a:r>
            <a:r>
              <a:rPr lang="el-GR" dirty="0" err="1" smtClean="0"/>
              <a:t>Βεφ</a:t>
            </a:r>
            <a:r>
              <a:rPr lang="el-GR" dirty="0" smtClean="0"/>
              <a:t>/</a:t>
            </a:r>
            <a:r>
              <a:rPr lang="el-GR" dirty="0" err="1" smtClean="0"/>
              <a:t>Γγραφ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Ευχαριστούμε για την προσοχή σας!</a:t>
            </a:r>
            <a:endParaRPr lang="en-US" sz="4000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2838155" cy="4122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472751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21 Ιανουαρίου</a:t>
            </a:r>
          </a:p>
          <a:p>
            <a:r>
              <a:rPr lang="el-GR" sz="2400" dirty="0" smtClean="0"/>
              <a:t>Παγκόσμια Ημέρα Αγκαλιάς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05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211</Words>
  <Application>Microsoft Office PowerPoint</Application>
  <PresentationFormat>Προβολή στην οθόνη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Αστικό</vt:lpstr>
      <vt:lpstr>Η Θεραπευτική Αξία της Αγκαλιάς</vt:lpstr>
      <vt:lpstr>Η Βιωματική Δράση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Ευχαριστούμε για την προσοχή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 GKOUTZIOULI</dc:creator>
  <cp:lastModifiedBy>KATERINA GKOUTZIOULI</cp:lastModifiedBy>
  <cp:revision>20</cp:revision>
  <dcterms:created xsi:type="dcterms:W3CDTF">2024-05-12T19:47:21Z</dcterms:created>
  <dcterms:modified xsi:type="dcterms:W3CDTF">2024-05-13T10:26:59Z</dcterms:modified>
</cp:coreProperties>
</file>